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0"/>
  </p:notesMasterIdLst>
  <p:handoutMasterIdLst>
    <p:handoutMasterId r:id="rId41"/>
  </p:handoutMasterIdLst>
  <p:sldIdLst>
    <p:sldId id="256" r:id="rId5"/>
    <p:sldId id="257" r:id="rId6"/>
    <p:sldId id="258" r:id="rId7"/>
    <p:sldId id="262" r:id="rId8"/>
    <p:sldId id="286" r:id="rId9"/>
    <p:sldId id="302" r:id="rId10"/>
    <p:sldId id="296" r:id="rId11"/>
    <p:sldId id="272" r:id="rId12"/>
    <p:sldId id="314" r:id="rId13"/>
    <p:sldId id="297" r:id="rId14"/>
    <p:sldId id="285" r:id="rId15"/>
    <p:sldId id="277" r:id="rId16"/>
    <p:sldId id="290" r:id="rId17"/>
    <p:sldId id="303" r:id="rId18"/>
    <p:sldId id="288" r:id="rId19"/>
    <p:sldId id="313" r:id="rId20"/>
    <p:sldId id="304" r:id="rId21"/>
    <p:sldId id="305" r:id="rId22"/>
    <p:sldId id="316" r:id="rId23"/>
    <p:sldId id="282" r:id="rId24"/>
    <p:sldId id="299" r:id="rId25"/>
    <p:sldId id="315" r:id="rId26"/>
    <p:sldId id="317" r:id="rId27"/>
    <p:sldId id="300" r:id="rId28"/>
    <p:sldId id="306" r:id="rId29"/>
    <p:sldId id="307" r:id="rId30"/>
    <p:sldId id="308" r:id="rId31"/>
    <p:sldId id="312" r:id="rId32"/>
    <p:sldId id="309" r:id="rId33"/>
    <p:sldId id="310" r:id="rId34"/>
    <p:sldId id="301" r:id="rId35"/>
    <p:sldId id="283" r:id="rId36"/>
    <p:sldId id="284" r:id="rId37"/>
    <p:sldId id="293" r:id="rId38"/>
    <p:sldId id="31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258D11-9C17-4BEF-A312-95D6C3D9BB9C}" v="2157" dt="2023-01-24T23:33:09.0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67440" autoAdjust="0"/>
  </p:normalViewPr>
  <p:slideViewPr>
    <p:cSldViewPr snapToGrid="0">
      <p:cViewPr varScale="1">
        <p:scale>
          <a:sx n="70" d="100"/>
          <a:sy n="70" d="100"/>
        </p:scale>
        <p:origin x="221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umont, Casey L" userId="07fd34d0-e54a-451d-a6c4-735e2b8bde5f" providerId="ADAL" clId="{C4258D11-9C17-4BEF-A312-95D6C3D9BB9C}"/>
    <pc:docChg chg="undo custSel addSld delSld modSld sldOrd">
      <pc:chgData name="Beaumont, Casey L" userId="07fd34d0-e54a-451d-a6c4-735e2b8bde5f" providerId="ADAL" clId="{C4258D11-9C17-4BEF-A312-95D6C3D9BB9C}" dt="2023-01-25T21:58:13.206" v="19072" actId="478"/>
      <pc:docMkLst>
        <pc:docMk/>
      </pc:docMkLst>
      <pc:sldChg chg="modSp mod">
        <pc:chgData name="Beaumont, Casey L" userId="07fd34d0-e54a-451d-a6c4-735e2b8bde5f" providerId="ADAL" clId="{C4258D11-9C17-4BEF-A312-95D6C3D9BB9C}" dt="2022-12-27T19:02:26.880" v="6" actId="1076"/>
        <pc:sldMkLst>
          <pc:docMk/>
          <pc:sldMk cId="2586058810" sldId="256"/>
        </pc:sldMkLst>
        <pc:spChg chg="mod">
          <ac:chgData name="Beaumont, Casey L" userId="07fd34d0-e54a-451d-a6c4-735e2b8bde5f" providerId="ADAL" clId="{C4258D11-9C17-4BEF-A312-95D6C3D9BB9C}" dt="2022-12-27T19:02:26.880" v="6" actId="1076"/>
          <ac:spMkLst>
            <pc:docMk/>
            <pc:sldMk cId="2586058810" sldId="256"/>
            <ac:spMk id="2" creationId="{CFE75451-6A4B-484B-9ED1-353CCE25B0F4}"/>
          </ac:spMkLst>
        </pc:spChg>
        <pc:spChg chg="mod">
          <ac:chgData name="Beaumont, Casey L" userId="07fd34d0-e54a-451d-a6c4-735e2b8bde5f" providerId="ADAL" clId="{C4258D11-9C17-4BEF-A312-95D6C3D9BB9C}" dt="2022-12-27T19:02:24.748" v="5" actId="1076"/>
          <ac:spMkLst>
            <pc:docMk/>
            <pc:sldMk cId="2586058810" sldId="256"/>
            <ac:spMk id="3" creationId="{0236A1B4-B8D1-4A72-8E20-0703F54BF1FE}"/>
          </ac:spMkLst>
        </pc:spChg>
      </pc:sldChg>
      <pc:sldChg chg="delSp modSp mod modNotesTx">
        <pc:chgData name="Beaumont, Casey L" userId="07fd34d0-e54a-451d-a6c4-735e2b8bde5f" providerId="ADAL" clId="{C4258D11-9C17-4BEF-A312-95D6C3D9BB9C}" dt="2023-01-23T20:20:05.093" v="13483" actId="20577"/>
        <pc:sldMkLst>
          <pc:docMk/>
          <pc:sldMk cId="1713219598" sldId="257"/>
        </pc:sldMkLst>
        <pc:spChg chg="mod">
          <ac:chgData name="Beaumont, Casey L" userId="07fd34d0-e54a-451d-a6c4-735e2b8bde5f" providerId="ADAL" clId="{C4258D11-9C17-4BEF-A312-95D6C3D9BB9C}" dt="2022-12-27T19:05:34.725" v="14" actId="27636"/>
          <ac:spMkLst>
            <pc:docMk/>
            <pc:sldMk cId="1713219598" sldId="257"/>
            <ac:spMk id="3" creationId="{5671D7E5-EF66-4BCD-8DAA-E9061157F0BE}"/>
          </ac:spMkLst>
        </pc:spChg>
        <pc:spChg chg="del">
          <ac:chgData name="Beaumont, Casey L" userId="07fd34d0-e54a-451d-a6c4-735e2b8bde5f" providerId="ADAL" clId="{C4258D11-9C17-4BEF-A312-95D6C3D9BB9C}" dt="2023-01-19T16:26:18.171" v="12265" actId="478"/>
          <ac:spMkLst>
            <pc:docMk/>
            <pc:sldMk cId="1713219598" sldId="257"/>
            <ac:spMk id="4" creationId="{36C19884-873C-4D13-BE6D-318CF07B0D12}"/>
          </ac:spMkLst>
        </pc:spChg>
        <pc:spChg chg="del">
          <ac:chgData name="Beaumont, Casey L" userId="07fd34d0-e54a-451d-a6c4-735e2b8bde5f" providerId="ADAL" clId="{C4258D11-9C17-4BEF-A312-95D6C3D9BB9C}" dt="2023-01-19T16:26:16.853" v="12264" actId="478"/>
          <ac:spMkLst>
            <pc:docMk/>
            <pc:sldMk cId="1713219598" sldId="257"/>
            <ac:spMk id="5" creationId="{9AB5BAF8-EA80-4AD4-8D83-5960C299573A}"/>
          </ac:spMkLst>
        </pc:spChg>
      </pc:sldChg>
      <pc:sldChg chg="delSp modSp mod">
        <pc:chgData name="Beaumont, Casey L" userId="07fd34d0-e54a-451d-a6c4-735e2b8bde5f" providerId="ADAL" clId="{C4258D11-9C17-4BEF-A312-95D6C3D9BB9C}" dt="2023-01-25T15:20:27.861" v="18294" actId="20577"/>
        <pc:sldMkLst>
          <pc:docMk/>
          <pc:sldMk cId="3571516367" sldId="258"/>
        </pc:sldMkLst>
        <pc:spChg chg="mod">
          <ac:chgData name="Beaumont, Casey L" userId="07fd34d0-e54a-451d-a6c4-735e2b8bde5f" providerId="ADAL" clId="{C4258D11-9C17-4BEF-A312-95D6C3D9BB9C}" dt="2023-01-25T15:20:27.861" v="18294" actId="20577"/>
          <ac:spMkLst>
            <pc:docMk/>
            <pc:sldMk cId="3571516367" sldId="258"/>
            <ac:spMk id="3" creationId="{9D5232F9-FD00-464A-9F17-619C91AEF8F3}"/>
          </ac:spMkLst>
        </pc:spChg>
        <pc:spChg chg="del mod">
          <ac:chgData name="Beaumont, Casey L" userId="07fd34d0-e54a-451d-a6c4-735e2b8bde5f" providerId="ADAL" clId="{C4258D11-9C17-4BEF-A312-95D6C3D9BB9C}" dt="2023-01-19T16:26:23.168" v="12268" actId="478"/>
          <ac:spMkLst>
            <pc:docMk/>
            <pc:sldMk cId="3571516367" sldId="258"/>
            <ac:spMk id="4" creationId="{70E12647-CCB2-45E2-A9CB-A868F490497E}"/>
          </ac:spMkLst>
        </pc:spChg>
        <pc:spChg chg="del">
          <ac:chgData name="Beaumont, Casey L" userId="07fd34d0-e54a-451d-a6c4-735e2b8bde5f" providerId="ADAL" clId="{C4258D11-9C17-4BEF-A312-95D6C3D9BB9C}" dt="2023-01-19T16:26:21.342" v="12266" actId="478"/>
          <ac:spMkLst>
            <pc:docMk/>
            <pc:sldMk cId="3571516367" sldId="258"/>
            <ac:spMk id="5" creationId="{8D51ED20-04D4-4894-B0C2-9C541A61A734}"/>
          </ac:spMkLst>
        </pc:spChg>
        <pc:picChg chg="mod">
          <ac:chgData name="Beaumont, Casey L" userId="07fd34d0-e54a-451d-a6c4-735e2b8bde5f" providerId="ADAL" clId="{C4258D11-9C17-4BEF-A312-95D6C3D9BB9C}" dt="2022-12-27T19:02:56.272" v="9" actId="14100"/>
          <ac:picMkLst>
            <pc:docMk/>
            <pc:sldMk cId="3571516367" sldId="258"/>
            <ac:picMk id="8" creationId="{9A60A47E-BEFF-4F95-8A75-B4C7EDB47F41}"/>
          </ac:picMkLst>
        </pc:picChg>
      </pc:sldChg>
      <pc:sldChg chg="del">
        <pc:chgData name="Beaumont, Casey L" userId="07fd34d0-e54a-451d-a6c4-735e2b8bde5f" providerId="ADAL" clId="{C4258D11-9C17-4BEF-A312-95D6C3D9BB9C}" dt="2022-12-27T19:06:51.744" v="83" actId="47"/>
        <pc:sldMkLst>
          <pc:docMk/>
          <pc:sldMk cId="332104327" sldId="259"/>
        </pc:sldMkLst>
      </pc:sldChg>
      <pc:sldChg chg="del">
        <pc:chgData name="Beaumont, Casey L" userId="07fd34d0-e54a-451d-a6c4-735e2b8bde5f" providerId="ADAL" clId="{C4258D11-9C17-4BEF-A312-95D6C3D9BB9C}" dt="2022-12-27T19:06:52.530" v="84" actId="47"/>
        <pc:sldMkLst>
          <pc:docMk/>
          <pc:sldMk cId="1663780162" sldId="260"/>
        </pc:sldMkLst>
      </pc:sldChg>
      <pc:sldChg chg="del">
        <pc:chgData name="Beaumont, Casey L" userId="07fd34d0-e54a-451d-a6c4-735e2b8bde5f" providerId="ADAL" clId="{C4258D11-9C17-4BEF-A312-95D6C3D9BB9C}" dt="2022-12-27T19:06:53.286" v="85" actId="47"/>
        <pc:sldMkLst>
          <pc:docMk/>
          <pc:sldMk cId="1429429409" sldId="261"/>
        </pc:sldMkLst>
      </pc:sldChg>
      <pc:sldChg chg="addSp delSp modSp mod">
        <pc:chgData name="Beaumont, Casey L" userId="07fd34d0-e54a-451d-a6c4-735e2b8bde5f" providerId="ADAL" clId="{C4258D11-9C17-4BEF-A312-95D6C3D9BB9C}" dt="2022-12-27T19:06:39.460" v="76" actId="478"/>
        <pc:sldMkLst>
          <pc:docMk/>
          <pc:sldMk cId="379728094" sldId="262"/>
        </pc:sldMkLst>
        <pc:spChg chg="mod">
          <ac:chgData name="Beaumont, Casey L" userId="07fd34d0-e54a-451d-a6c4-735e2b8bde5f" providerId="ADAL" clId="{C4258D11-9C17-4BEF-A312-95D6C3D9BB9C}" dt="2022-12-27T19:06:37.258" v="75" actId="14100"/>
          <ac:spMkLst>
            <pc:docMk/>
            <pc:sldMk cId="379728094" sldId="262"/>
            <ac:spMk id="2" creationId="{B1FE5F11-B7B9-4B80-8C6A-A8A7A7190B77}"/>
          </ac:spMkLst>
        </pc:spChg>
        <pc:spChg chg="del">
          <ac:chgData name="Beaumont, Casey L" userId="07fd34d0-e54a-451d-a6c4-735e2b8bde5f" providerId="ADAL" clId="{C4258D11-9C17-4BEF-A312-95D6C3D9BB9C}" dt="2022-12-27T19:06:39.460" v="76" actId="478"/>
          <ac:spMkLst>
            <pc:docMk/>
            <pc:sldMk cId="379728094" sldId="262"/>
            <ac:spMk id="3" creationId="{DA8AFAA9-633A-475C-B8ED-840A34F7294D}"/>
          </ac:spMkLst>
        </pc:spChg>
        <pc:spChg chg="add mod">
          <ac:chgData name="Beaumont, Casey L" userId="07fd34d0-e54a-451d-a6c4-735e2b8bde5f" providerId="ADAL" clId="{C4258D11-9C17-4BEF-A312-95D6C3D9BB9C}" dt="2022-12-27T19:06:39.460" v="76" actId="478"/>
          <ac:spMkLst>
            <pc:docMk/>
            <pc:sldMk cId="379728094" sldId="262"/>
            <ac:spMk id="5" creationId="{418C34F7-EF74-4941-B4D3-283B79F7542C}"/>
          </ac:spMkLst>
        </pc:spChg>
      </pc:sldChg>
      <pc:sldChg chg="del">
        <pc:chgData name="Beaumont, Casey L" userId="07fd34d0-e54a-451d-a6c4-735e2b8bde5f" providerId="ADAL" clId="{C4258D11-9C17-4BEF-A312-95D6C3D9BB9C}" dt="2022-12-27T19:06:50.362" v="81" actId="47"/>
        <pc:sldMkLst>
          <pc:docMk/>
          <pc:sldMk cId="4055079983" sldId="263"/>
        </pc:sldMkLst>
      </pc:sldChg>
      <pc:sldChg chg="del">
        <pc:chgData name="Beaumont, Casey L" userId="07fd34d0-e54a-451d-a6c4-735e2b8bde5f" providerId="ADAL" clId="{C4258D11-9C17-4BEF-A312-95D6C3D9BB9C}" dt="2022-12-27T19:06:49.537" v="80" actId="47"/>
        <pc:sldMkLst>
          <pc:docMk/>
          <pc:sldMk cId="2619301236" sldId="264"/>
        </pc:sldMkLst>
      </pc:sldChg>
      <pc:sldChg chg="del">
        <pc:chgData name="Beaumont, Casey L" userId="07fd34d0-e54a-451d-a6c4-735e2b8bde5f" providerId="ADAL" clId="{C4258D11-9C17-4BEF-A312-95D6C3D9BB9C}" dt="2022-12-27T19:06:48.634" v="79" actId="47"/>
        <pc:sldMkLst>
          <pc:docMk/>
          <pc:sldMk cId="744379741" sldId="265"/>
        </pc:sldMkLst>
      </pc:sldChg>
      <pc:sldChg chg="del">
        <pc:chgData name="Beaumont, Casey L" userId="07fd34d0-e54a-451d-a6c4-735e2b8bde5f" providerId="ADAL" clId="{C4258D11-9C17-4BEF-A312-95D6C3D9BB9C}" dt="2022-12-27T19:06:53.818" v="86" actId="47"/>
        <pc:sldMkLst>
          <pc:docMk/>
          <pc:sldMk cId="1742861620" sldId="266"/>
        </pc:sldMkLst>
      </pc:sldChg>
      <pc:sldChg chg="del">
        <pc:chgData name="Beaumont, Casey L" userId="07fd34d0-e54a-451d-a6c4-735e2b8bde5f" providerId="ADAL" clId="{C4258D11-9C17-4BEF-A312-95D6C3D9BB9C}" dt="2022-12-27T19:06:46.817" v="77" actId="47"/>
        <pc:sldMkLst>
          <pc:docMk/>
          <pc:sldMk cId="2303579910" sldId="268"/>
        </pc:sldMkLst>
      </pc:sldChg>
      <pc:sldChg chg="del">
        <pc:chgData name="Beaumont, Casey L" userId="07fd34d0-e54a-451d-a6c4-735e2b8bde5f" providerId="ADAL" clId="{C4258D11-9C17-4BEF-A312-95D6C3D9BB9C}" dt="2022-12-27T19:06:47.805" v="78" actId="47"/>
        <pc:sldMkLst>
          <pc:docMk/>
          <pc:sldMk cId="2499682613" sldId="269"/>
        </pc:sldMkLst>
      </pc:sldChg>
      <pc:sldChg chg="del">
        <pc:chgData name="Beaumont, Casey L" userId="07fd34d0-e54a-451d-a6c4-735e2b8bde5f" providerId="ADAL" clId="{C4258D11-9C17-4BEF-A312-95D6C3D9BB9C}" dt="2022-12-27T19:06:50.979" v="82" actId="47"/>
        <pc:sldMkLst>
          <pc:docMk/>
          <pc:sldMk cId="2896385493" sldId="270"/>
        </pc:sldMkLst>
      </pc:sldChg>
      <pc:sldChg chg="del">
        <pc:chgData name="Beaumont, Casey L" userId="07fd34d0-e54a-451d-a6c4-735e2b8bde5f" providerId="ADAL" clId="{C4258D11-9C17-4BEF-A312-95D6C3D9BB9C}" dt="2022-12-29T17:53:55.369" v="5295" actId="47"/>
        <pc:sldMkLst>
          <pc:docMk/>
          <pc:sldMk cId="1969787568" sldId="271"/>
        </pc:sldMkLst>
      </pc:sldChg>
      <pc:sldChg chg="addSp delSp modSp new mod">
        <pc:chgData name="Beaumont, Casey L" userId="07fd34d0-e54a-451d-a6c4-735e2b8bde5f" providerId="ADAL" clId="{C4258D11-9C17-4BEF-A312-95D6C3D9BB9C}" dt="2023-01-23T22:18:18.687" v="13768" actId="478"/>
        <pc:sldMkLst>
          <pc:docMk/>
          <pc:sldMk cId="2143590547" sldId="272"/>
        </pc:sldMkLst>
        <pc:spChg chg="mod">
          <ac:chgData name="Beaumont, Casey L" userId="07fd34d0-e54a-451d-a6c4-735e2b8bde5f" providerId="ADAL" clId="{C4258D11-9C17-4BEF-A312-95D6C3D9BB9C}" dt="2022-12-27T19:16:56.599" v="544" actId="20577"/>
          <ac:spMkLst>
            <pc:docMk/>
            <pc:sldMk cId="2143590547" sldId="272"/>
            <ac:spMk id="2" creationId="{393D190E-60E5-4B07-8DCA-4B7AD8CA95E3}"/>
          </ac:spMkLst>
        </pc:spChg>
        <pc:picChg chg="add del mod">
          <ac:chgData name="Beaumont, Casey L" userId="07fd34d0-e54a-451d-a6c4-735e2b8bde5f" providerId="ADAL" clId="{C4258D11-9C17-4BEF-A312-95D6C3D9BB9C}" dt="2023-01-23T22:17:42.361" v="13763" actId="478"/>
          <ac:picMkLst>
            <pc:docMk/>
            <pc:sldMk cId="2143590547" sldId="272"/>
            <ac:picMk id="1026" creationId="{6F65084D-F157-4C62-AA9E-59AE5F590D30}"/>
          </ac:picMkLst>
        </pc:picChg>
        <pc:picChg chg="add del mod">
          <ac:chgData name="Beaumont, Casey L" userId="07fd34d0-e54a-451d-a6c4-735e2b8bde5f" providerId="ADAL" clId="{C4258D11-9C17-4BEF-A312-95D6C3D9BB9C}" dt="2023-01-23T22:18:18.687" v="13768" actId="478"/>
          <ac:picMkLst>
            <pc:docMk/>
            <pc:sldMk cId="2143590547" sldId="272"/>
            <ac:picMk id="1028" creationId="{C8D3908D-3D60-48FB-8496-13141E67D25A}"/>
          </ac:picMkLst>
        </pc:picChg>
      </pc:sldChg>
      <pc:sldChg chg="modSp add mod modNotesTx">
        <pc:chgData name="Beaumont, Casey L" userId="07fd34d0-e54a-451d-a6c4-735e2b8bde5f" providerId="ADAL" clId="{C4258D11-9C17-4BEF-A312-95D6C3D9BB9C}" dt="2023-01-24T21:00:46.392" v="15399" actId="20577"/>
        <pc:sldMkLst>
          <pc:docMk/>
          <pc:sldMk cId="2967242413" sldId="277"/>
        </pc:sldMkLst>
        <pc:spChg chg="mod">
          <ac:chgData name="Beaumont, Casey L" userId="07fd34d0-e54a-451d-a6c4-735e2b8bde5f" providerId="ADAL" clId="{C4258D11-9C17-4BEF-A312-95D6C3D9BB9C}" dt="2023-01-10T20:43:59.008" v="8445" actId="403"/>
          <ac:spMkLst>
            <pc:docMk/>
            <pc:sldMk cId="2967242413" sldId="277"/>
            <ac:spMk id="3" creationId="{4EA2CBED-AF29-43BE-BE6B-E39E8B203B2C}"/>
          </ac:spMkLst>
        </pc:spChg>
        <pc:spChg chg="mod">
          <ac:chgData name="Beaumont, Casey L" userId="07fd34d0-e54a-451d-a6c4-735e2b8bde5f" providerId="ADAL" clId="{C4258D11-9C17-4BEF-A312-95D6C3D9BB9C}" dt="2023-01-10T20:43:56.567" v="8444" actId="403"/>
          <ac:spMkLst>
            <pc:docMk/>
            <pc:sldMk cId="2967242413" sldId="277"/>
            <ac:spMk id="4" creationId="{E8D0C35D-1492-43E5-BACF-CBBF66B491C3}"/>
          </ac:spMkLst>
        </pc:spChg>
        <pc:spChg chg="mod">
          <ac:chgData name="Beaumont, Casey L" userId="07fd34d0-e54a-451d-a6c4-735e2b8bde5f" providerId="ADAL" clId="{C4258D11-9C17-4BEF-A312-95D6C3D9BB9C}" dt="2023-01-10T20:43:53.640" v="8443" actId="403"/>
          <ac:spMkLst>
            <pc:docMk/>
            <pc:sldMk cId="2967242413" sldId="277"/>
            <ac:spMk id="5" creationId="{E2AB281C-363A-41B7-A582-C9DB75BF132B}"/>
          </ac:spMkLst>
        </pc:spChg>
        <pc:spChg chg="mod">
          <ac:chgData name="Beaumont, Casey L" userId="07fd34d0-e54a-451d-a6c4-735e2b8bde5f" providerId="ADAL" clId="{C4258D11-9C17-4BEF-A312-95D6C3D9BB9C}" dt="2023-01-10T20:43:50.824" v="8442" actId="403"/>
          <ac:spMkLst>
            <pc:docMk/>
            <pc:sldMk cId="2967242413" sldId="277"/>
            <ac:spMk id="6" creationId="{6CD74C61-9E8F-4201-8950-3EB921EEDC4A}"/>
          </ac:spMkLst>
        </pc:spChg>
        <pc:spChg chg="mod">
          <ac:chgData name="Beaumont, Casey L" userId="07fd34d0-e54a-451d-a6c4-735e2b8bde5f" providerId="ADAL" clId="{C4258D11-9C17-4BEF-A312-95D6C3D9BB9C}" dt="2023-01-24T21:00:46.392" v="15399" actId="20577"/>
          <ac:spMkLst>
            <pc:docMk/>
            <pc:sldMk cId="2967242413" sldId="277"/>
            <ac:spMk id="7" creationId="{820899B3-9367-4266-9E8F-DAFA74D99DF2}"/>
          </ac:spMkLst>
        </pc:spChg>
        <pc:spChg chg="mod">
          <ac:chgData name="Beaumont, Casey L" userId="07fd34d0-e54a-451d-a6c4-735e2b8bde5f" providerId="ADAL" clId="{C4258D11-9C17-4BEF-A312-95D6C3D9BB9C}" dt="2023-01-23T20:26:24.934" v="13685" actId="14100"/>
          <ac:spMkLst>
            <pc:docMk/>
            <pc:sldMk cId="2967242413" sldId="277"/>
            <ac:spMk id="8" creationId="{EB01E6EF-DF4A-4C5C-89E1-177D3B7C27B0}"/>
          </ac:spMkLst>
        </pc:spChg>
        <pc:spChg chg="mod">
          <ac:chgData name="Beaumont, Casey L" userId="07fd34d0-e54a-451d-a6c4-735e2b8bde5f" providerId="ADAL" clId="{C4258D11-9C17-4BEF-A312-95D6C3D9BB9C}" dt="2023-01-23T20:26:55.477" v="13760" actId="20577"/>
          <ac:spMkLst>
            <pc:docMk/>
            <pc:sldMk cId="2967242413" sldId="277"/>
            <ac:spMk id="9" creationId="{98B71287-8CAF-4818-92EC-C09C695B8B3A}"/>
          </ac:spMkLst>
        </pc:spChg>
        <pc:spChg chg="mod">
          <ac:chgData name="Beaumont, Casey L" userId="07fd34d0-e54a-451d-a6c4-735e2b8bde5f" providerId="ADAL" clId="{C4258D11-9C17-4BEF-A312-95D6C3D9BB9C}" dt="2023-01-10T20:43:47.651" v="8441" actId="403"/>
          <ac:spMkLst>
            <pc:docMk/>
            <pc:sldMk cId="2967242413" sldId="277"/>
            <ac:spMk id="10" creationId="{6AB9DB24-10E7-4056-A371-7EE85787D611}"/>
          </ac:spMkLst>
        </pc:spChg>
      </pc:sldChg>
      <pc:sldChg chg="modSp add mod">
        <pc:chgData name="Beaumont, Casey L" userId="07fd34d0-e54a-451d-a6c4-735e2b8bde5f" providerId="ADAL" clId="{C4258D11-9C17-4BEF-A312-95D6C3D9BB9C}" dt="2022-12-27T19:14:52.505" v="521" actId="20577"/>
        <pc:sldMkLst>
          <pc:docMk/>
          <pc:sldMk cId="3597493756" sldId="282"/>
        </pc:sldMkLst>
        <pc:spChg chg="mod">
          <ac:chgData name="Beaumont, Casey L" userId="07fd34d0-e54a-451d-a6c4-735e2b8bde5f" providerId="ADAL" clId="{C4258D11-9C17-4BEF-A312-95D6C3D9BB9C}" dt="2022-12-27T19:14:52.505" v="521" actId="20577"/>
          <ac:spMkLst>
            <pc:docMk/>
            <pc:sldMk cId="3597493756" sldId="282"/>
            <ac:spMk id="10" creationId="{B4916BC9-5897-417D-B6E3-9CD9FBBA2425}"/>
          </ac:spMkLst>
        </pc:spChg>
      </pc:sldChg>
      <pc:sldChg chg="add">
        <pc:chgData name="Beaumont, Casey L" userId="07fd34d0-e54a-451d-a6c4-735e2b8bde5f" providerId="ADAL" clId="{C4258D11-9C17-4BEF-A312-95D6C3D9BB9C}" dt="2022-12-27T19:12:30.798" v="245"/>
        <pc:sldMkLst>
          <pc:docMk/>
          <pc:sldMk cId="3050008438" sldId="283"/>
        </pc:sldMkLst>
      </pc:sldChg>
      <pc:sldChg chg="add">
        <pc:chgData name="Beaumont, Casey L" userId="07fd34d0-e54a-451d-a6c4-735e2b8bde5f" providerId="ADAL" clId="{C4258D11-9C17-4BEF-A312-95D6C3D9BB9C}" dt="2022-12-27T19:12:35.123" v="246"/>
        <pc:sldMkLst>
          <pc:docMk/>
          <pc:sldMk cId="914407200" sldId="284"/>
        </pc:sldMkLst>
      </pc:sldChg>
      <pc:sldChg chg="modSp add mod">
        <pc:chgData name="Beaumont, Casey L" userId="07fd34d0-e54a-451d-a6c4-735e2b8bde5f" providerId="ADAL" clId="{C4258D11-9C17-4BEF-A312-95D6C3D9BB9C}" dt="2023-01-19T16:52:04.313" v="12946" actId="20577"/>
        <pc:sldMkLst>
          <pc:docMk/>
          <pc:sldMk cId="2027152155" sldId="285"/>
        </pc:sldMkLst>
        <pc:spChg chg="mod">
          <ac:chgData name="Beaumont, Casey L" userId="07fd34d0-e54a-451d-a6c4-735e2b8bde5f" providerId="ADAL" clId="{C4258D11-9C17-4BEF-A312-95D6C3D9BB9C}" dt="2023-01-19T16:51:51.308" v="12937" actId="27636"/>
          <ac:spMkLst>
            <pc:docMk/>
            <pc:sldMk cId="2027152155" sldId="285"/>
            <ac:spMk id="2" creationId="{80F53EBF-6B6F-43A6-83BC-F0FA261FF7C0}"/>
          </ac:spMkLst>
        </pc:spChg>
        <pc:spChg chg="mod">
          <ac:chgData name="Beaumont, Casey L" userId="07fd34d0-e54a-451d-a6c4-735e2b8bde5f" providerId="ADAL" clId="{C4258D11-9C17-4BEF-A312-95D6C3D9BB9C}" dt="2023-01-19T16:52:04.313" v="12946" actId="20577"/>
          <ac:spMkLst>
            <pc:docMk/>
            <pc:sldMk cId="2027152155" sldId="285"/>
            <ac:spMk id="3" creationId="{DA1126B3-3D06-4DB8-80F3-AFB20EB57CE8}"/>
          </ac:spMkLst>
        </pc:spChg>
      </pc:sldChg>
      <pc:sldChg chg="modSp add mod modNotesTx">
        <pc:chgData name="Beaumont, Casey L" userId="07fd34d0-e54a-451d-a6c4-735e2b8bde5f" providerId="ADAL" clId="{C4258D11-9C17-4BEF-A312-95D6C3D9BB9C}" dt="2023-01-25T21:56:38.049" v="19024" actId="27636"/>
        <pc:sldMkLst>
          <pc:docMk/>
          <pc:sldMk cId="1226804226" sldId="286"/>
        </pc:sldMkLst>
        <pc:spChg chg="mod">
          <ac:chgData name="Beaumont, Casey L" userId="07fd34d0-e54a-451d-a6c4-735e2b8bde5f" providerId="ADAL" clId="{C4258D11-9C17-4BEF-A312-95D6C3D9BB9C}" dt="2023-01-25T21:56:38.049" v="19024" actId="27636"/>
          <ac:spMkLst>
            <pc:docMk/>
            <pc:sldMk cId="1226804226" sldId="286"/>
            <ac:spMk id="3" creationId="{3D8202B8-9DE6-4A8A-B846-DF46AA92D50A}"/>
          </ac:spMkLst>
        </pc:spChg>
      </pc:sldChg>
      <pc:sldChg chg="modSp add mod modNotesTx">
        <pc:chgData name="Beaumont, Casey L" userId="07fd34d0-e54a-451d-a6c4-735e2b8bde5f" providerId="ADAL" clId="{C4258D11-9C17-4BEF-A312-95D6C3D9BB9C}" dt="2023-01-24T21:06:21.366" v="16515" actId="20577"/>
        <pc:sldMkLst>
          <pc:docMk/>
          <pc:sldMk cId="3029795954" sldId="288"/>
        </pc:sldMkLst>
        <pc:spChg chg="mod">
          <ac:chgData name="Beaumont, Casey L" userId="07fd34d0-e54a-451d-a6c4-735e2b8bde5f" providerId="ADAL" clId="{C4258D11-9C17-4BEF-A312-95D6C3D9BB9C}" dt="2022-12-27T19:49:03.212" v="2576" actId="14100"/>
          <ac:spMkLst>
            <pc:docMk/>
            <pc:sldMk cId="3029795954" sldId="288"/>
            <ac:spMk id="2" creationId="{C339679A-5DAE-4814-BE02-E21BFD1C599B}"/>
          </ac:spMkLst>
        </pc:spChg>
        <pc:spChg chg="mod">
          <ac:chgData name="Beaumont, Casey L" userId="07fd34d0-e54a-451d-a6c4-735e2b8bde5f" providerId="ADAL" clId="{C4258D11-9C17-4BEF-A312-95D6C3D9BB9C}" dt="2023-01-23T22:20:21.179" v="14010" actId="20577"/>
          <ac:spMkLst>
            <pc:docMk/>
            <pc:sldMk cId="3029795954" sldId="288"/>
            <ac:spMk id="10" creationId="{062184E5-0B61-40FA-AF32-9F0DD0F26F20}"/>
          </ac:spMkLst>
        </pc:spChg>
      </pc:sldChg>
      <pc:sldChg chg="add modNotesTx">
        <pc:chgData name="Beaumont, Casey L" userId="07fd34d0-e54a-451d-a6c4-735e2b8bde5f" providerId="ADAL" clId="{C4258D11-9C17-4BEF-A312-95D6C3D9BB9C}" dt="2023-01-12T15:02:29.110" v="11166" actId="20577"/>
        <pc:sldMkLst>
          <pc:docMk/>
          <pc:sldMk cId="719404411" sldId="290"/>
        </pc:sldMkLst>
      </pc:sldChg>
      <pc:sldChg chg="modSp add mod">
        <pc:chgData name="Beaumont, Casey L" userId="07fd34d0-e54a-451d-a6c4-735e2b8bde5f" providerId="ADAL" clId="{C4258D11-9C17-4BEF-A312-95D6C3D9BB9C}" dt="2022-12-29T17:53:29.204" v="5293" actId="1076"/>
        <pc:sldMkLst>
          <pc:docMk/>
          <pc:sldMk cId="1026549239" sldId="293"/>
        </pc:sldMkLst>
        <pc:spChg chg="mod">
          <ac:chgData name="Beaumont, Casey L" userId="07fd34d0-e54a-451d-a6c4-735e2b8bde5f" providerId="ADAL" clId="{C4258D11-9C17-4BEF-A312-95D6C3D9BB9C}" dt="2022-12-29T17:53:29.204" v="5293" actId="1076"/>
          <ac:spMkLst>
            <pc:docMk/>
            <pc:sldMk cId="1026549239" sldId="293"/>
            <ac:spMk id="9" creationId="{7E9ED011-81C6-4F2F-9249-D9BC8A8645FE}"/>
          </ac:spMkLst>
        </pc:spChg>
      </pc:sldChg>
      <pc:sldChg chg="modSp add mod modNotesTx">
        <pc:chgData name="Beaumont, Casey L" userId="07fd34d0-e54a-451d-a6c4-735e2b8bde5f" providerId="ADAL" clId="{C4258D11-9C17-4BEF-A312-95D6C3D9BB9C}" dt="2023-01-10T21:37:54.749" v="11063" actId="6549"/>
        <pc:sldMkLst>
          <pc:docMk/>
          <pc:sldMk cId="2242937955" sldId="296"/>
        </pc:sldMkLst>
        <pc:spChg chg="mod">
          <ac:chgData name="Beaumont, Casey L" userId="07fd34d0-e54a-451d-a6c4-735e2b8bde5f" providerId="ADAL" clId="{C4258D11-9C17-4BEF-A312-95D6C3D9BB9C}" dt="2023-01-10T20:41:48.289" v="8431" actId="403"/>
          <ac:spMkLst>
            <pc:docMk/>
            <pc:sldMk cId="2242937955" sldId="296"/>
            <ac:spMk id="4" creationId="{0F7467F2-A7E6-4293-82D4-CDE595C948AD}"/>
          </ac:spMkLst>
        </pc:spChg>
        <pc:spChg chg="mod">
          <ac:chgData name="Beaumont, Casey L" userId="07fd34d0-e54a-451d-a6c4-735e2b8bde5f" providerId="ADAL" clId="{C4258D11-9C17-4BEF-A312-95D6C3D9BB9C}" dt="2023-01-10T20:42:05.677" v="8437" actId="1076"/>
          <ac:spMkLst>
            <pc:docMk/>
            <pc:sldMk cId="2242937955" sldId="296"/>
            <ac:spMk id="6" creationId="{A7CC6988-746E-4E64-A145-9D520C3793B7}"/>
          </ac:spMkLst>
        </pc:spChg>
        <pc:spChg chg="mod">
          <ac:chgData name="Beaumont, Casey L" userId="07fd34d0-e54a-451d-a6c4-735e2b8bde5f" providerId="ADAL" clId="{C4258D11-9C17-4BEF-A312-95D6C3D9BB9C}" dt="2023-01-10T20:41:55.362" v="8433" actId="403"/>
          <ac:spMkLst>
            <pc:docMk/>
            <pc:sldMk cId="2242937955" sldId="296"/>
            <ac:spMk id="8" creationId="{D0560A3E-F54B-4416-8358-54553794E640}"/>
          </ac:spMkLst>
        </pc:spChg>
      </pc:sldChg>
      <pc:sldChg chg="delSp add mod modNotesTx">
        <pc:chgData name="Beaumont, Casey L" userId="07fd34d0-e54a-451d-a6c4-735e2b8bde5f" providerId="ADAL" clId="{C4258D11-9C17-4BEF-A312-95D6C3D9BB9C}" dt="2023-01-25T21:58:13.206" v="19072" actId="478"/>
        <pc:sldMkLst>
          <pc:docMk/>
          <pc:sldMk cId="2309014659" sldId="297"/>
        </pc:sldMkLst>
        <pc:spChg chg="del">
          <ac:chgData name="Beaumont, Casey L" userId="07fd34d0-e54a-451d-a6c4-735e2b8bde5f" providerId="ADAL" clId="{C4258D11-9C17-4BEF-A312-95D6C3D9BB9C}" dt="2023-01-25T21:58:09.667" v="19069" actId="478"/>
          <ac:spMkLst>
            <pc:docMk/>
            <pc:sldMk cId="2309014659" sldId="297"/>
            <ac:spMk id="5" creationId="{0C122DF4-4DB3-4068-8A03-257FDFE5B2E7}"/>
          </ac:spMkLst>
        </pc:spChg>
        <pc:spChg chg="del">
          <ac:chgData name="Beaumont, Casey L" userId="07fd34d0-e54a-451d-a6c4-735e2b8bde5f" providerId="ADAL" clId="{C4258D11-9C17-4BEF-A312-95D6C3D9BB9C}" dt="2023-01-25T21:58:10.468" v="19070" actId="478"/>
          <ac:spMkLst>
            <pc:docMk/>
            <pc:sldMk cId="2309014659" sldId="297"/>
            <ac:spMk id="8" creationId="{0213040B-B017-4C0B-BAD4-6BC6EDA8216A}"/>
          </ac:spMkLst>
        </pc:spChg>
        <pc:spChg chg="del">
          <ac:chgData name="Beaumont, Casey L" userId="07fd34d0-e54a-451d-a6c4-735e2b8bde5f" providerId="ADAL" clId="{C4258D11-9C17-4BEF-A312-95D6C3D9BB9C}" dt="2023-01-25T21:58:11.201" v="19071" actId="478"/>
          <ac:spMkLst>
            <pc:docMk/>
            <pc:sldMk cId="2309014659" sldId="297"/>
            <ac:spMk id="11" creationId="{75B60528-32C9-4A3F-B3C5-8ADB957A1426}"/>
          </ac:spMkLst>
        </pc:spChg>
        <pc:spChg chg="del">
          <ac:chgData name="Beaumont, Casey L" userId="07fd34d0-e54a-451d-a6c4-735e2b8bde5f" providerId="ADAL" clId="{C4258D11-9C17-4BEF-A312-95D6C3D9BB9C}" dt="2023-01-25T21:58:13.206" v="19072" actId="478"/>
          <ac:spMkLst>
            <pc:docMk/>
            <pc:sldMk cId="2309014659" sldId="297"/>
            <ac:spMk id="14" creationId="{07477315-BCAB-4604-8F6A-97F8B6B03048}"/>
          </ac:spMkLst>
        </pc:spChg>
      </pc:sldChg>
      <pc:sldChg chg="delSp modSp new mod modNotesTx">
        <pc:chgData name="Beaumont, Casey L" userId="07fd34d0-e54a-451d-a6c4-735e2b8bde5f" providerId="ADAL" clId="{C4258D11-9C17-4BEF-A312-95D6C3D9BB9C}" dt="2023-01-25T15:21:34.005" v="18444" actId="1076"/>
        <pc:sldMkLst>
          <pc:docMk/>
          <pc:sldMk cId="1485403435" sldId="298"/>
        </pc:sldMkLst>
        <pc:spChg chg="mod">
          <ac:chgData name="Beaumont, Casey L" userId="07fd34d0-e54a-451d-a6c4-735e2b8bde5f" providerId="ADAL" clId="{C4258D11-9C17-4BEF-A312-95D6C3D9BB9C}" dt="2023-01-25T15:21:34.005" v="18444" actId="1076"/>
          <ac:spMkLst>
            <pc:docMk/>
            <pc:sldMk cId="1485403435" sldId="298"/>
            <ac:spMk id="2" creationId="{C5724A34-C30B-4877-8372-38ED4104C898}"/>
          </ac:spMkLst>
        </pc:spChg>
        <pc:spChg chg="del mod">
          <ac:chgData name="Beaumont, Casey L" userId="07fd34d0-e54a-451d-a6c4-735e2b8bde5f" providerId="ADAL" clId="{C4258D11-9C17-4BEF-A312-95D6C3D9BB9C}" dt="2023-01-25T15:21:31.460" v="18443" actId="478"/>
          <ac:spMkLst>
            <pc:docMk/>
            <pc:sldMk cId="1485403435" sldId="298"/>
            <ac:spMk id="3" creationId="{4C1A1802-9093-40D4-B7CF-FCEE6C40B1E2}"/>
          </ac:spMkLst>
        </pc:spChg>
      </pc:sldChg>
      <pc:sldChg chg="delSp modSp new mod modNotesTx">
        <pc:chgData name="Beaumont, Casey L" userId="07fd34d0-e54a-451d-a6c4-735e2b8bde5f" providerId="ADAL" clId="{C4258D11-9C17-4BEF-A312-95D6C3D9BB9C}" dt="2023-01-25T21:53:57.035" v="18732" actId="20577"/>
        <pc:sldMkLst>
          <pc:docMk/>
          <pc:sldMk cId="3633703899" sldId="299"/>
        </pc:sldMkLst>
        <pc:spChg chg="mod">
          <ac:chgData name="Beaumont, Casey L" userId="07fd34d0-e54a-451d-a6c4-735e2b8bde5f" providerId="ADAL" clId="{C4258D11-9C17-4BEF-A312-95D6C3D9BB9C}" dt="2022-12-27T19:24:21.231" v="1280" actId="14100"/>
          <ac:spMkLst>
            <pc:docMk/>
            <pc:sldMk cId="3633703899" sldId="299"/>
            <ac:spMk id="2" creationId="{145C1DFC-CE4A-43C0-B370-8D019EE9A6FE}"/>
          </ac:spMkLst>
        </pc:spChg>
        <pc:spChg chg="mod">
          <ac:chgData name="Beaumont, Casey L" userId="07fd34d0-e54a-451d-a6c4-735e2b8bde5f" providerId="ADAL" clId="{C4258D11-9C17-4BEF-A312-95D6C3D9BB9C}" dt="2022-12-27T19:19:22.341" v="574" actId="27636"/>
          <ac:spMkLst>
            <pc:docMk/>
            <pc:sldMk cId="3633703899" sldId="299"/>
            <ac:spMk id="3" creationId="{AAAFC43D-E2D0-4B24-A35F-E8338DAE20C9}"/>
          </ac:spMkLst>
        </pc:spChg>
        <pc:spChg chg="mod">
          <ac:chgData name="Beaumont, Casey L" userId="07fd34d0-e54a-451d-a6c4-735e2b8bde5f" providerId="ADAL" clId="{C4258D11-9C17-4BEF-A312-95D6C3D9BB9C}" dt="2022-12-27T19:20:07.259" v="741" actId="27636"/>
          <ac:spMkLst>
            <pc:docMk/>
            <pc:sldMk cId="3633703899" sldId="299"/>
            <ac:spMk id="4" creationId="{D1A815FB-3917-48B4-8FA2-F58ACA5E1E9C}"/>
          </ac:spMkLst>
        </pc:spChg>
        <pc:spChg chg="mod">
          <ac:chgData name="Beaumont, Casey L" userId="07fd34d0-e54a-451d-a6c4-735e2b8bde5f" providerId="ADAL" clId="{C4258D11-9C17-4BEF-A312-95D6C3D9BB9C}" dt="2023-01-25T21:53:18.607" v="18601" actId="20577"/>
          <ac:spMkLst>
            <pc:docMk/>
            <pc:sldMk cId="3633703899" sldId="299"/>
            <ac:spMk id="5" creationId="{A7D1F9E7-0F2A-4C63-99C6-FE6E13EC9AD3}"/>
          </ac:spMkLst>
        </pc:spChg>
        <pc:spChg chg="mod">
          <ac:chgData name="Beaumont, Casey L" userId="07fd34d0-e54a-451d-a6c4-735e2b8bde5f" providerId="ADAL" clId="{C4258D11-9C17-4BEF-A312-95D6C3D9BB9C}" dt="2023-01-10T20:47:19.484" v="8462" actId="403"/>
          <ac:spMkLst>
            <pc:docMk/>
            <pc:sldMk cId="3633703899" sldId="299"/>
            <ac:spMk id="6" creationId="{DECBC4CE-546D-4389-AAB1-A7868B8DC7A4}"/>
          </ac:spMkLst>
        </pc:spChg>
        <pc:spChg chg="mod">
          <ac:chgData name="Beaumont, Casey L" userId="07fd34d0-e54a-451d-a6c4-735e2b8bde5f" providerId="ADAL" clId="{C4258D11-9C17-4BEF-A312-95D6C3D9BB9C}" dt="2023-01-10T20:47:55.004" v="8464" actId="20577"/>
          <ac:spMkLst>
            <pc:docMk/>
            <pc:sldMk cId="3633703899" sldId="299"/>
            <ac:spMk id="7" creationId="{4CCF7E04-8D17-4617-80B3-DEA6FA7B1815}"/>
          </ac:spMkLst>
        </pc:spChg>
        <pc:spChg chg="mod">
          <ac:chgData name="Beaumont, Casey L" userId="07fd34d0-e54a-451d-a6c4-735e2b8bde5f" providerId="ADAL" clId="{C4258D11-9C17-4BEF-A312-95D6C3D9BB9C}" dt="2023-01-25T21:53:29.980" v="18603" actId="20577"/>
          <ac:spMkLst>
            <pc:docMk/>
            <pc:sldMk cId="3633703899" sldId="299"/>
            <ac:spMk id="8" creationId="{6F1EFF19-A3B9-4922-8F23-530F936EA680}"/>
          </ac:spMkLst>
        </pc:spChg>
        <pc:spChg chg="mod">
          <ac:chgData name="Beaumont, Casey L" userId="07fd34d0-e54a-451d-a6c4-735e2b8bde5f" providerId="ADAL" clId="{C4258D11-9C17-4BEF-A312-95D6C3D9BB9C}" dt="2023-01-25T21:53:57.035" v="18732" actId="20577"/>
          <ac:spMkLst>
            <pc:docMk/>
            <pc:sldMk cId="3633703899" sldId="299"/>
            <ac:spMk id="9" creationId="{6C584C8C-00B8-42E0-86E3-16A9A881AC64}"/>
          </ac:spMkLst>
        </pc:spChg>
        <pc:spChg chg="mod">
          <ac:chgData name="Beaumont, Casey L" userId="07fd34d0-e54a-451d-a6c4-735e2b8bde5f" providerId="ADAL" clId="{C4258D11-9C17-4BEF-A312-95D6C3D9BB9C}" dt="2023-01-10T20:46:56.950" v="8449" actId="403"/>
          <ac:spMkLst>
            <pc:docMk/>
            <pc:sldMk cId="3633703899" sldId="299"/>
            <ac:spMk id="10" creationId="{1EA74DB0-C45F-43AA-BBFA-1C0CD979D09D}"/>
          </ac:spMkLst>
        </pc:spChg>
        <pc:spChg chg="del">
          <ac:chgData name="Beaumont, Casey L" userId="07fd34d0-e54a-451d-a6c4-735e2b8bde5f" providerId="ADAL" clId="{C4258D11-9C17-4BEF-A312-95D6C3D9BB9C}" dt="2023-01-19T16:26:49.913" v="12277" actId="478"/>
          <ac:spMkLst>
            <pc:docMk/>
            <pc:sldMk cId="3633703899" sldId="299"/>
            <ac:spMk id="11" creationId="{243FBCB9-FEE1-471F-B7AA-C2E2AFE4DFE1}"/>
          </ac:spMkLst>
        </pc:spChg>
        <pc:spChg chg="del">
          <ac:chgData name="Beaumont, Casey L" userId="07fd34d0-e54a-451d-a6c4-735e2b8bde5f" providerId="ADAL" clId="{C4258D11-9C17-4BEF-A312-95D6C3D9BB9C}" dt="2023-01-19T16:26:47.425" v="12276" actId="478"/>
          <ac:spMkLst>
            <pc:docMk/>
            <pc:sldMk cId="3633703899" sldId="299"/>
            <ac:spMk id="12" creationId="{A13FE8B6-60BA-4C3D-AA43-D2E27D80A9D6}"/>
          </ac:spMkLst>
        </pc:spChg>
      </pc:sldChg>
      <pc:sldChg chg="modSp new mod">
        <pc:chgData name="Beaumont, Casey L" userId="07fd34d0-e54a-451d-a6c4-735e2b8bde5f" providerId="ADAL" clId="{C4258D11-9C17-4BEF-A312-95D6C3D9BB9C}" dt="2022-12-27T19:12:06.238" v="231" actId="20577"/>
        <pc:sldMkLst>
          <pc:docMk/>
          <pc:sldMk cId="471972730" sldId="300"/>
        </pc:sldMkLst>
        <pc:spChg chg="mod">
          <ac:chgData name="Beaumont, Casey L" userId="07fd34d0-e54a-451d-a6c4-735e2b8bde5f" providerId="ADAL" clId="{C4258D11-9C17-4BEF-A312-95D6C3D9BB9C}" dt="2022-12-27T19:12:06.238" v="231" actId="20577"/>
          <ac:spMkLst>
            <pc:docMk/>
            <pc:sldMk cId="471972730" sldId="300"/>
            <ac:spMk id="2" creationId="{DD67E5DB-318A-49CB-9333-3A650F6D0330}"/>
          </ac:spMkLst>
        </pc:spChg>
      </pc:sldChg>
      <pc:sldChg chg="modSp new mod">
        <pc:chgData name="Beaumont, Casey L" userId="07fd34d0-e54a-451d-a6c4-735e2b8bde5f" providerId="ADAL" clId="{C4258D11-9C17-4BEF-A312-95D6C3D9BB9C}" dt="2022-12-27T19:12:23.486" v="244" actId="20577"/>
        <pc:sldMkLst>
          <pc:docMk/>
          <pc:sldMk cId="3966780010" sldId="301"/>
        </pc:sldMkLst>
        <pc:spChg chg="mod">
          <ac:chgData name="Beaumont, Casey L" userId="07fd34d0-e54a-451d-a6c4-735e2b8bde5f" providerId="ADAL" clId="{C4258D11-9C17-4BEF-A312-95D6C3D9BB9C}" dt="2022-12-27T19:12:23.486" v="244" actId="20577"/>
          <ac:spMkLst>
            <pc:docMk/>
            <pc:sldMk cId="3966780010" sldId="301"/>
            <ac:spMk id="2" creationId="{38F45539-2ADA-4D8B-83AC-7E04E8030E1C}"/>
          </ac:spMkLst>
        </pc:spChg>
      </pc:sldChg>
      <pc:sldChg chg="delSp modSp new mod modNotesTx">
        <pc:chgData name="Beaumont, Casey L" userId="07fd34d0-e54a-451d-a6c4-735e2b8bde5f" providerId="ADAL" clId="{C4258D11-9C17-4BEF-A312-95D6C3D9BB9C}" dt="2023-01-19T16:26:28.968" v="12270" actId="478"/>
        <pc:sldMkLst>
          <pc:docMk/>
          <pc:sldMk cId="590822057" sldId="302"/>
        </pc:sldMkLst>
        <pc:spChg chg="mod">
          <ac:chgData name="Beaumont, Casey L" userId="07fd34d0-e54a-451d-a6c4-735e2b8bde5f" providerId="ADAL" clId="{C4258D11-9C17-4BEF-A312-95D6C3D9BB9C}" dt="2022-12-27T19:26:53.990" v="1540" actId="1076"/>
          <ac:spMkLst>
            <pc:docMk/>
            <pc:sldMk cId="590822057" sldId="302"/>
            <ac:spMk id="2" creationId="{A785BEE2-7FDB-43E0-A789-71C8CF37C89E}"/>
          </ac:spMkLst>
        </pc:spChg>
        <pc:spChg chg="mod">
          <ac:chgData name="Beaumont, Casey L" userId="07fd34d0-e54a-451d-a6c4-735e2b8bde5f" providerId="ADAL" clId="{C4258D11-9C17-4BEF-A312-95D6C3D9BB9C}" dt="2023-01-10T20:41:09.991" v="8430" actId="403"/>
          <ac:spMkLst>
            <pc:docMk/>
            <pc:sldMk cId="590822057" sldId="302"/>
            <ac:spMk id="3" creationId="{12284A91-8895-441C-98B2-DC3658E93D05}"/>
          </ac:spMkLst>
        </pc:spChg>
        <pc:spChg chg="del">
          <ac:chgData name="Beaumont, Casey L" userId="07fd34d0-e54a-451d-a6c4-735e2b8bde5f" providerId="ADAL" clId="{C4258D11-9C17-4BEF-A312-95D6C3D9BB9C}" dt="2023-01-19T16:26:28.968" v="12270" actId="478"/>
          <ac:spMkLst>
            <pc:docMk/>
            <pc:sldMk cId="590822057" sldId="302"/>
            <ac:spMk id="4" creationId="{113B0C57-FB78-445A-85CD-D76D6A90CD71}"/>
          </ac:spMkLst>
        </pc:spChg>
        <pc:spChg chg="del">
          <ac:chgData name="Beaumont, Casey L" userId="07fd34d0-e54a-451d-a6c4-735e2b8bde5f" providerId="ADAL" clId="{C4258D11-9C17-4BEF-A312-95D6C3D9BB9C}" dt="2023-01-19T16:26:27.586" v="12269" actId="478"/>
          <ac:spMkLst>
            <pc:docMk/>
            <pc:sldMk cId="590822057" sldId="302"/>
            <ac:spMk id="5" creationId="{962BB7D5-9608-4FDB-A3FB-6F271FC2C3E7}"/>
          </ac:spMkLst>
        </pc:spChg>
      </pc:sldChg>
      <pc:sldChg chg="modSp new mod modNotesTx">
        <pc:chgData name="Beaumont, Casey L" userId="07fd34d0-e54a-451d-a6c4-735e2b8bde5f" providerId="ADAL" clId="{C4258D11-9C17-4BEF-A312-95D6C3D9BB9C}" dt="2023-01-12T16:25:05.487" v="11564" actId="20577"/>
        <pc:sldMkLst>
          <pc:docMk/>
          <pc:sldMk cId="2540061133" sldId="303"/>
        </pc:sldMkLst>
        <pc:spChg chg="mod">
          <ac:chgData name="Beaumont, Casey L" userId="07fd34d0-e54a-451d-a6c4-735e2b8bde5f" providerId="ADAL" clId="{C4258D11-9C17-4BEF-A312-95D6C3D9BB9C}" dt="2022-12-27T19:40:40.949" v="2288" actId="20577"/>
          <ac:spMkLst>
            <pc:docMk/>
            <pc:sldMk cId="2540061133" sldId="303"/>
            <ac:spMk id="2" creationId="{009E51F0-016F-4EDE-982D-8CD27D05304A}"/>
          </ac:spMkLst>
        </pc:spChg>
      </pc:sldChg>
      <pc:sldChg chg="addSp delSp modSp new mod">
        <pc:chgData name="Beaumont, Casey L" userId="07fd34d0-e54a-451d-a6c4-735e2b8bde5f" providerId="ADAL" clId="{C4258D11-9C17-4BEF-A312-95D6C3D9BB9C}" dt="2023-01-19T16:26:40.408" v="12273" actId="478"/>
        <pc:sldMkLst>
          <pc:docMk/>
          <pc:sldMk cId="339733175" sldId="304"/>
        </pc:sldMkLst>
        <pc:spChg chg="mod">
          <ac:chgData name="Beaumont, Casey L" userId="07fd34d0-e54a-451d-a6c4-735e2b8bde5f" providerId="ADAL" clId="{C4258D11-9C17-4BEF-A312-95D6C3D9BB9C}" dt="2022-12-27T19:50:40.702" v="2692" actId="20577"/>
          <ac:spMkLst>
            <pc:docMk/>
            <pc:sldMk cId="339733175" sldId="304"/>
            <ac:spMk id="2" creationId="{2F39E9ED-F5C9-450F-B7F9-5E3E49A440D5}"/>
          </ac:spMkLst>
        </pc:spChg>
        <pc:spChg chg="del mod">
          <ac:chgData name="Beaumont, Casey L" userId="07fd34d0-e54a-451d-a6c4-735e2b8bde5f" providerId="ADAL" clId="{C4258D11-9C17-4BEF-A312-95D6C3D9BB9C}" dt="2022-12-27T19:54:26.449" v="2878" actId="478"/>
          <ac:spMkLst>
            <pc:docMk/>
            <pc:sldMk cId="339733175" sldId="304"/>
            <ac:spMk id="3" creationId="{DB743BE5-AB0B-4D82-98F4-097A5400A85D}"/>
          </ac:spMkLst>
        </pc:spChg>
        <pc:spChg chg="del mod">
          <ac:chgData name="Beaumont, Casey L" userId="07fd34d0-e54a-451d-a6c4-735e2b8bde5f" providerId="ADAL" clId="{C4258D11-9C17-4BEF-A312-95D6C3D9BB9C}" dt="2022-12-27T19:53:36.078" v="2869" actId="1032"/>
          <ac:spMkLst>
            <pc:docMk/>
            <pc:sldMk cId="339733175" sldId="304"/>
            <ac:spMk id="4" creationId="{A29E2F4B-14D2-4BCD-87F8-4E6D91D07472}"/>
          </ac:spMkLst>
        </pc:spChg>
        <pc:spChg chg="del mod">
          <ac:chgData name="Beaumont, Casey L" userId="07fd34d0-e54a-451d-a6c4-735e2b8bde5f" providerId="ADAL" clId="{C4258D11-9C17-4BEF-A312-95D6C3D9BB9C}" dt="2022-12-27T19:54:27.712" v="2879" actId="478"/>
          <ac:spMkLst>
            <pc:docMk/>
            <pc:sldMk cId="339733175" sldId="304"/>
            <ac:spMk id="5" creationId="{4021A69D-9A81-476D-B0E6-9EEA8D57FF1C}"/>
          </ac:spMkLst>
        </pc:spChg>
        <pc:spChg chg="del mod">
          <ac:chgData name="Beaumont, Casey L" userId="07fd34d0-e54a-451d-a6c4-735e2b8bde5f" providerId="ADAL" clId="{C4258D11-9C17-4BEF-A312-95D6C3D9BB9C}" dt="2022-12-27T19:53:45.781" v="2871" actId="478"/>
          <ac:spMkLst>
            <pc:docMk/>
            <pc:sldMk cId="339733175" sldId="304"/>
            <ac:spMk id="6" creationId="{9B72E5CD-C0AE-4E3F-9E66-E93EACD9A5B4}"/>
          </ac:spMkLst>
        </pc:spChg>
        <pc:spChg chg="del mod">
          <ac:chgData name="Beaumont, Casey L" userId="07fd34d0-e54a-451d-a6c4-735e2b8bde5f" providerId="ADAL" clId="{C4258D11-9C17-4BEF-A312-95D6C3D9BB9C}" dt="2023-01-19T16:26:40.408" v="12273" actId="478"/>
          <ac:spMkLst>
            <pc:docMk/>
            <pc:sldMk cId="339733175" sldId="304"/>
            <ac:spMk id="7" creationId="{D2FD2B8F-F5D8-443B-93E4-73AF49C286EF}"/>
          </ac:spMkLst>
        </pc:spChg>
        <pc:spChg chg="del">
          <ac:chgData name="Beaumont, Casey L" userId="07fd34d0-e54a-451d-a6c4-735e2b8bde5f" providerId="ADAL" clId="{C4258D11-9C17-4BEF-A312-95D6C3D9BB9C}" dt="2023-01-19T16:26:38.303" v="12271" actId="478"/>
          <ac:spMkLst>
            <pc:docMk/>
            <pc:sldMk cId="339733175" sldId="304"/>
            <ac:spMk id="8" creationId="{32668610-C6AA-4378-995A-D85BF33AB3ED}"/>
          </ac:spMkLst>
        </pc:spChg>
        <pc:graphicFrameChg chg="add mod modGraphic">
          <ac:chgData name="Beaumont, Casey L" userId="07fd34d0-e54a-451d-a6c4-735e2b8bde5f" providerId="ADAL" clId="{C4258D11-9C17-4BEF-A312-95D6C3D9BB9C}" dt="2022-12-27T19:57:47.440" v="3439" actId="20577"/>
          <ac:graphicFrameMkLst>
            <pc:docMk/>
            <pc:sldMk cId="339733175" sldId="304"/>
            <ac:graphicFrameMk id="10" creationId="{0A5D868C-B5A4-4EE1-B443-FEAE07D1D3E9}"/>
          </ac:graphicFrameMkLst>
        </pc:graphicFrameChg>
      </pc:sldChg>
      <pc:sldChg chg="delSp modSp new mod modNotesTx">
        <pc:chgData name="Beaumont, Casey L" userId="07fd34d0-e54a-451d-a6c4-735e2b8bde5f" providerId="ADAL" clId="{C4258D11-9C17-4BEF-A312-95D6C3D9BB9C}" dt="2023-01-19T16:26:42.664" v="12275" actId="478"/>
        <pc:sldMkLst>
          <pc:docMk/>
          <pc:sldMk cId="3639858207" sldId="305"/>
        </pc:sldMkLst>
        <pc:spChg chg="mod">
          <ac:chgData name="Beaumont, Casey L" userId="07fd34d0-e54a-451d-a6c4-735e2b8bde5f" providerId="ADAL" clId="{C4258D11-9C17-4BEF-A312-95D6C3D9BB9C}" dt="2022-12-29T17:41:17.957" v="4381" actId="1076"/>
          <ac:spMkLst>
            <pc:docMk/>
            <pc:sldMk cId="3639858207" sldId="305"/>
            <ac:spMk id="2" creationId="{08A0352C-6651-474C-8EE2-956E4246A77B}"/>
          </ac:spMkLst>
        </pc:spChg>
        <pc:spChg chg="mod">
          <ac:chgData name="Beaumont, Casey L" userId="07fd34d0-e54a-451d-a6c4-735e2b8bde5f" providerId="ADAL" clId="{C4258D11-9C17-4BEF-A312-95D6C3D9BB9C}" dt="2023-01-12T16:46:56.029" v="12263" actId="1076"/>
          <ac:spMkLst>
            <pc:docMk/>
            <pc:sldMk cId="3639858207" sldId="305"/>
            <ac:spMk id="3" creationId="{56140188-F5AC-40D8-9875-D6372E5065A1}"/>
          </ac:spMkLst>
        </pc:spChg>
        <pc:spChg chg="del">
          <ac:chgData name="Beaumont, Casey L" userId="07fd34d0-e54a-451d-a6c4-735e2b8bde5f" providerId="ADAL" clId="{C4258D11-9C17-4BEF-A312-95D6C3D9BB9C}" dt="2023-01-19T16:26:41.886" v="12274" actId="478"/>
          <ac:spMkLst>
            <pc:docMk/>
            <pc:sldMk cId="3639858207" sldId="305"/>
            <ac:spMk id="4" creationId="{3345E2C9-DF5A-4158-B3F5-82E3199E7745}"/>
          </ac:spMkLst>
        </pc:spChg>
        <pc:spChg chg="del">
          <ac:chgData name="Beaumont, Casey L" userId="07fd34d0-e54a-451d-a6c4-735e2b8bde5f" providerId="ADAL" clId="{C4258D11-9C17-4BEF-A312-95D6C3D9BB9C}" dt="2023-01-19T16:26:42.664" v="12275" actId="478"/>
          <ac:spMkLst>
            <pc:docMk/>
            <pc:sldMk cId="3639858207" sldId="305"/>
            <ac:spMk id="5" creationId="{F23DF554-E05A-4C85-9319-549D10F2E17A}"/>
          </ac:spMkLst>
        </pc:spChg>
      </pc:sldChg>
      <pc:sldChg chg="addSp delSp modSp new mod">
        <pc:chgData name="Beaumont, Casey L" userId="07fd34d0-e54a-451d-a6c4-735e2b8bde5f" providerId="ADAL" clId="{C4258D11-9C17-4BEF-A312-95D6C3D9BB9C}" dt="2023-01-19T16:26:53.892" v="12279" actId="478"/>
        <pc:sldMkLst>
          <pc:docMk/>
          <pc:sldMk cId="4285268083" sldId="306"/>
        </pc:sldMkLst>
        <pc:spChg chg="mod">
          <ac:chgData name="Beaumont, Casey L" userId="07fd34d0-e54a-451d-a6c4-735e2b8bde5f" providerId="ADAL" clId="{C4258D11-9C17-4BEF-A312-95D6C3D9BB9C}" dt="2022-12-29T17:42:36.758" v="4410" actId="20577"/>
          <ac:spMkLst>
            <pc:docMk/>
            <pc:sldMk cId="4285268083" sldId="306"/>
            <ac:spMk id="2" creationId="{D9E2DCC4-617B-437A-9A20-D0F4D463E3C6}"/>
          </ac:spMkLst>
        </pc:spChg>
        <pc:spChg chg="del">
          <ac:chgData name="Beaumont, Casey L" userId="07fd34d0-e54a-451d-a6c4-735e2b8bde5f" providerId="ADAL" clId="{C4258D11-9C17-4BEF-A312-95D6C3D9BB9C}" dt="2022-12-29T17:43:47.970" v="4470" actId="931"/>
          <ac:spMkLst>
            <pc:docMk/>
            <pc:sldMk cId="4285268083" sldId="306"/>
            <ac:spMk id="3" creationId="{488BB537-98F4-42D6-9FC2-69C1E9A415BE}"/>
          </ac:spMkLst>
        </pc:spChg>
        <pc:spChg chg="mod">
          <ac:chgData name="Beaumont, Casey L" userId="07fd34d0-e54a-451d-a6c4-735e2b8bde5f" providerId="ADAL" clId="{C4258D11-9C17-4BEF-A312-95D6C3D9BB9C}" dt="2022-12-29T17:49:08.236" v="5009" actId="1076"/>
          <ac:spMkLst>
            <pc:docMk/>
            <pc:sldMk cId="4285268083" sldId="306"/>
            <ac:spMk id="4" creationId="{6AD98492-A4DB-4F1F-A12C-3984FE829897}"/>
          </ac:spMkLst>
        </pc:spChg>
        <pc:spChg chg="mod">
          <ac:chgData name="Beaumont, Casey L" userId="07fd34d0-e54a-451d-a6c4-735e2b8bde5f" providerId="ADAL" clId="{C4258D11-9C17-4BEF-A312-95D6C3D9BB9C}" dt="2023-01-10T20:48:09.309" v="8466" actId="403"/>
          <ac:spMkLst>
            <pc:docMk/>
            <pc:sldMk cId="4285268083" sldId="306"/>
            <ac:spMk id="5" creationId="{CD42A6B7-258C-4BCF-B775-B8D0AF6F058E}"/>
          </ac:spMkLst>
        </pc:spChg>
        <pc:spChg chg="del">
          <ac:chgData name="Beaumont, Casey L" userId="07fd34d0-e54a-451d-a6c4-735e2b8bde5f" providerId="ADAL" clId="{C4258D11-9C17-4BEF-A312-95D6C3D9BB9C}" dt="2022-12-29T17:44:11.204" v="4471" actId="931"/>
          <ac:spMkLst>
            <pc:docMk/>
            <pc:sldMk cId="4285268083" sldId="306"/>
            <ac:spMk id="6" creationId="{372A49B7-2056-4BC0-8A7F-A8E6F04EF22E}"/>
          </ac:spMkLst>
        </pc:spChg>
        <pc:spChg chg="mod">
          <ac:chgData name="Beaumont, Casey L" userId="07fd34d0-e54a-451d-a6c4-735e2b8bde5f" providerId="ADAL" clId="{C4258D11-9C17-4BEF-A312-95D6C3D9BB9C}" dt="2022-12-29T17:48:54.667" v="5005" actId="403"/>
          <ac:spMkLst>
            <pc:docMk/>
            <pc:sldMk cId="4285268083" sldId="306"/>
            <ac:spMk id="7" creationId="{6818CF94-9916-4506-B004-67EACF812D4E}"/>
          </ac:spMkLst>
        </pc:spChg>
        <pc:spChg chg="mod">
          <ac:chgData name="Beaumont, Casey L" userId="07fd34d0-e54a-451d-a6c4-735e2b8bde5f" providerId="ADAL" clId="{C4258D11-9C17-4BEF-A312-95D6C3D9BB9C}" dt="2023-01-10T20:48:45.436" v="8474" actId="1076"/>
          <ac:spMkLst>
            <pc:docMk/>
            <pc:sldMk cId="4285268083" sldId="306"/>
            <ac:spMk id="8" creationId="{DDDD1A28-9A73-4921-99A3-E8EA8C2933D5}"/>
          </ac:spMkLst>
        </pc:spChg>
        <pc:spChg chg="del">
          <ac:chgData name="Beaumont, Casey L" userId="07fd34d0-e54a-451d-a6c4-735e2b8bde5f" providerId="ADAL" clId="{C4258D11-9C17-4BEF-A312-95D6C3D9BB9C}" dt="2022-12-29T17:44:39.369" v="4472" actId="931"/>
          <ac:spMkLst>
            <pc:docMk/>
            <pc:sldMk cId="4285268083" sldId="306"/>
            <ac:spMk id="9" creationId="{6306DB65-364B-4C0E-96CC-A09DE1423592}"/>
          </ac:spMkLst>
        </pc:spChg>
        <pc:spChg chg="mod">
          <ac:chgData name="Beaumont, Casey L" userId="07fd34d0-e54a-451d-a6c4-735e2b8bde5f" providerId="ADAL" clId="{C4258D11-9C17-4BEF-A312-95D6C3D9BB9C}" dt="2022-12-29T17:48:54.667" v="5005" actId="403"/>
          <ac:spMkLst>
            <pc:docMk/>
            <pc:sldMk cId="4285268083" sldId="306"/>
            <ac:spMk id="10" creationId="{3A8C702B-F366-4790-8FFF-46004E809774}"/>
          </ac:spMkLst>
        </pc:spChg>
        <pc:spChg chg="mod">
          <ac:chgData name="Beaumont, Casey L" userId="07fd34d0-e54a-451d-a6c4-735e2b8bde5f" providerId="ADAL" clId="{C4258D11-9C17-4BEF-A312-95D6C3D9BB9C}" dt="2023-01-10T20:48:16.814" v="8470" actId="403"/>
          <ac:spMkLst>
            <pc:docMk/>
            <pc:sldMk cId="4285268083" sldId="306"/>
            <ac:spMk id="11" creationId="{9732BC8B-25D4-4C83-89E3-4D2AA6F189D5}"/>
          </ac:spMkLst>
        </pc:spChg>
        <pc:spChg chg="del">
          <ac:chgData name="Beaumont, Casey L" userId="07fd34d0-e54a-451d-a6c4-735e2b8bde5f" providerId="ADAL" clId="{C4258D11-9C17-4BEF-A312-95D6C3D9BB9C}" dt="2022-12-29T17:44:55.064" v="4473" actId="931"/>
          <ac:spMkLst>
            <pc:docMk/>
            <pc:sldMk cId="4285268083" sldId="306"/>
            <ac:spMk id="12" creationId="{DE7D3FC3-3E0E-40C4-B380-25E9059B12D4}"/>
          </ac:spMkLst>
        </pc:spChg>
        <pc:spChg chg="mod">
          <ac:chgData name="Beaumont, Casey L" userId="07fd34d0-e54a-451d-a6c4-735e2b8bde5f" providerId="ADAL" clId="{C4258D11-9C17-4BEF-A312-95D6C3D9BB9C}" dt="2022-12-29T17:48:54.667" v="5005" actId="403"/>
          <ac:spMkLst>
            <pc:docMk/>
            <pc:sldMk cId="4285268083" sldId="306"/>
            <ac:spMk id="13" creationId="{E2FDB6F4-E460-4AA1-B1A0-E74A579886D1}"/>
          </ac:spMkLst>
        </pc:spChg>
        <pc:spChg chg="mod">
          <ac:chgData name="Beaumont, Casey L" userId="07fd34d0-e54a-451d-a6c4-735e2b8bde5f" providerId="ADAL" clId="{C4258D11-9C17-4BEF-A312-95D6C3D9BB9C}" dt="2023-01-10T20:48:19.892" v="8472" actId="403"/>
          <ac:spMkLst>
            <pc:docMk/>
            <pc:sldMk cId="4285268083" sldId="306"/>
            <ac:spMk id="14" creationId="{8473971D-E265-47F3-BE2F-6E81452085AD}"/>
          </ac:spMkLst>
        </pc:spChg>
        <pc:spChg chg="del">
          <ac:chgData name="Beaumont, Casey L" userId="07fd34d0-e54a-451d-a6c4-735e2b8bde5f" providerId="ADAL" clId="{C4258D11-9C17-4BEF-A312-95D6C3D9BB9C}" dt="2023-01-19T16:26:53.892" v="12279" actId="478"/>
          <ac:spMkLst>
            <pc:docMk/>
            <pc:sldMk cId="4285268083" sldId="306"/>
            <ac:spMk id="15" creationId="{C298928B-9CE8-4EF4-A055-994B211B1033}"/>
          </ac:spMkLst>
        </pc:spChg>
        <pc:spChg chg="del">
          <ac:chgData name="Beaumont, Casey L" userId="07fd34d0-e54a-451d-a6c4-735e2b8bde5f" providerId="ADAL" clId="{C4258D11-9C17-4BEF-A312-95D6C3D9BB9C}" dt="2023-01-19T16:26:52.681" v="12278" actId="478"/>
          <ac:spMkLst>
            <pc:docMk/>
            <pc:sldMk cId="4285268083" sldId="306"/>
            <ac:spMk id="16" creationId="{29F3B9A3-63EA-483A-A2BE-F11A5DA6CE1E}"/>
          </ac:spMkLst>
        </pc:spChg>
        <pc:picChg chg="add mod">
          <ac:chgData name="Beaumont, Casey L" userId="07fd34d0-e54a-451d-a6c4-735e2b8bde5f" providerId="ADAL" clId="{C4258D11-9C17-4BEF-A312-95D6C3D9BB9C}" dt="2022-12-29T17:48:41.182" v="5001" actId="1076"/>
          <ac:picMkLst>
            <pc:docMk/>
            <pc:sldMk cId="4285268083" sldId="306"/>
            <ac:picMk id="19" creationId="{3300EA41-05FF-46F1-BAB5-E877DBBF5BBF}"/>
          </ac:picMkLst>
        </pc:picChg>
        <pc:picChg chg="add mod">
          <ac:chgData name="Beaumont, Casey L" userId="07fd34d0-e54a-451d-a6c4-735e2b8bde5f" providerId="ADAL" clId="{C4258D11-9C17-4BEF-A312-95D6C3D9BB9C}" dt="2022-12-29T17:48:41.182" v="5001" actId="1076"/>
          <ac:picMkLst>
            <pc:docMk/>
            <pc:sldMk cId="4285268083" sldId="306"/>
            <ac:picMk id="21" creationId="{63A938BA-A098-4729-86E8-85378B6CACA8}"/>
          </ac:picMkLst>
        </pc:picChg>
        <pc:picChg chg="add mod">
          <ac:chgData name="Beaumont, Casey L" userId="07fd34d0-e54a-451d-a6c4-735e2b8bde5f" providerId="ADAL" clId="{C4258D11-9C17-4BEF-A312-95D6C3D9BB9C}" dt="2022-12-29T17:48:41.182" v="5001" actId="1076"/>
          <ac:picMkLst>
            <pc:docMk/>
            <pc:sldMk cId="4285268083" sldId="306"/>
            <ac:picMk id="23" creationId="{892D2411-A8C4-4FB2-9F9B-80D9975DEE6B}"/>
          </ac:picMkLst>
        </pc:picChg>
        <pc:picChg chg="add mod">
          <ac:chgData name="Beaumont, Casey L" userId="07fd34d0-e54a-451d-a6c4-735e2b8bde5f" providerId="ADAL" clId="{C4258D11-9C17-4BEF-A312-95D6C3D9BB9C}" dt="2022-12-29T17:48:41.182" v="5001" actId="1076"/>
          <ac:picMkLst>
            <pc:docMk/>
            <pc:sldMk cId="4285268083" sldId="306"/>
            <ac:picMk id="25" creationId="{5A7AC098-E5F0-4D0C-BD34-54782A43B036}"/>
          </ac:picMkLst>
        </pc:picChg>
      </pc:sldChg>
      <pc:sldChg chg="addSp delSp modSp new mod modNotesTx">
        <pc:chgData name="Beaumont, Casey L" userId="07fd34d0-e54a-451d-a6c4-735e2b8bde5f" providerId="ADAL" clId="{C4258D11-9C17-4BEF-A312-95D6C3D9BB9C}" dt="2023-01-19T16:26:57.223" v="12281" actId="478"/>
        <pc:sldMkLst>
          <pc:docMk/>
          <pc:sldMk cId="3409079315" sldId="307"/>
        </pc:sldMkLst>
        <pc:spChg chg="mod">
          <ac:chgData name="Beaumont, Casey L" userId="07fd34d0-e54a-451d-a6c4-735e2b8bde5f" providerId="ADAL" clId="{C4258D11-9C17-4BEF-A312-95D6C3D9BB9C}" dt="2022-12-30T15:06:40.552" v="6626" actId="1076"/>
          <ac:spMkLst>
            <pc:docMk/>
            <pc:sldMk cId="3409079315" sldId="307"/>
            <ac:spMk id="2" creationId="{C4A3FDE3-7E4B-48E2-ABA5-AB277500EA57}"/>
          </ac:spMkLst>
        </pc:spChg>
        <pc:spChg chg="del mod">
          <ac:chgData name="Beaumont, Casey L" userId="07fd34d0-e54a-451d-a6c4-735e2b8bde5f" providerId="ADAL" clId="{C4258D11-9C17-4BEF-A312-95D6C3D9BB9C}" dt="2022-12-30T14:59:17.405" v="6169" actId="478"/>
          <ac:spMkLst>
            <pc:docMk/>
            <pc:sldMk cId="3409079315" sldId="307"/>
            <ac:spMk id="3" creationId="{114C0F90-47EA-498D-A1CD-6E95DB1FDB96}"/>
          </ac:spMkLst>
        </pc:spChg>
        <pc:spChg chg="del mod">
          <ac:chgData name="Beaumont, Casey L" userId="07fd34d0-e54a-451d-a6c4-735e2b8bde5f" providerId="ADAL" clId="{C4258D11-9C17-4BEF-A312-95D6C3D9BB9C}" dt="2022-12-30T14:59:15.912" v="6168" actId="478"/>
          <ac:spMkLst>
            <pc:docMk/>
            <pc:sldMk cId="3409079315" sldId="307"/>
            <ac:spMk id="4" creationId="{3CE86B67-B8D3-408E-B88D-CBACC4A5FBF7}"/>
          </ac:spMkLst>
        </pc:spChg>
        <pc:spChg chg="del mod">
          <ac:chgData name="Beaumont, Casey L" userId="07fd34d0-e54a-451d-a6c4-735e2b8bde5f" providerId="ADAL" clId="{C4258D11-9C17-4BEF-A312-95D6C3D9BB9C}" dt="2022-12-30T14:59:07.666" v="6162" actId="478"/>
          <ac:spMkLst>
            <pc:docMk/>
            <pc:sldMk cId="3409079315" sldId="307"/>
            <ac:spMk id="5" creationId="{3BEB9432-E8C6-4D9E-8317-B7E10E3A84B3}"/>
          </ac:spMkLst>
        </pc:spChg>
        <pc:spChg chg="del mod">
          <ac:chgData name="Beaumont, Casey L" userId="07fd34d0-e54a-451d-a6c4-735e2b8bde5f" providerId="ADAL" clId="{C4258D11-9C17-4BEF-A312-95D6C3D9BB9C}" dt="2022-12-30T14:59:07.666" v="6162" actId="478"/>
          <ac:spMkLst>
            <pc:docMk/>
            <pc:sldMk cId="3409079315" sldId="307"/>
            <ac:spMk id="6" creationId="{93113415-4FB9-4457-8A6D-5C93EFEEC884}"/>
          </ac:spMkLst>
        </pc:spChg>
        <pc:spChg chg="del mod">
          <ac:chgData name="Beaumont, Casey L" userId="07fd34d0-e54a-451d-a6c4-735e2b8bde5f" providerId="ADAL" clId="{C4258D11-9C17-4BEF-A312-95D6C3D9BB9C}" dt="2022-12-30T14:59:10.569" v="6164" actId="478"/>
          <ac:spMkLst>
            <pc:docMk/>
            <pc:sldMk cId="3409079315" sldId="307"/>
            <ac:spMk id="7" creationId="{87E834B9-6737-46D1-B27C-F14989B065E6}"/>
          </ac:spMkLst>
        </pc:spChg>
        <pc:spChg chg="del mod">
          <ac:chgData name="Beaumont, Casey L" userId="07fd34d0-e54a-451d-a6c4-735e2b8bde5f" providerId="ADAL" clId="{C4258D11-9C17-4BEF-A312-95D6C3D9BB9C}" dt="2022-12-30T14:58:27.482" v="6156" actId="1032"/>
          <ac:spMkLst>
            <pc:docMk/>
            <pc:sldMk cId="3409079315" sldId="307"/>
            <ac:spMk id="8" creationId="{77310C02-7352-4F4E-9928-B04AA32B75AA}"/>
          </ac:spMkLst>
        </pc:spChg>
        <pc:spChg chg="del">
          <ac:chgData name="Beaumont, Casey L" userId="07fd34d0-e54a-451d-a6c4-735e2b8bde5f" providerId="ADAL" clId="{C4258D11-9C17-4BEF-A312-95D6C3D9BB9C}" dt="2023-01-19T16:26:57.223" v="12281" actId="478"/>
          <ac:spMkLst>
            <pc:docMk/>
            <pc:sldMk cId="3409079315" sldId="307"/>
            <ac:spMk id="9" creationId="{843B1461-95C2-4C03-959D-EE1584A70852}"/>
          </ac:spMkLst>
        </pc:spChg>
        <pc:spChg chg="del">
          <ac:chgData name="Beaumont, Casey L" userId="07fd34d0-e54a-451d-a6c4-735e2b8bde5f" providerId="ADAL" clId="{C4258D11-9C17-4BEF-A312-95D6C3D9BB9C}" dt="2023-01-19T16:26:55.839" v="12280" actId="478"/>
          <ac:spMkLst>
            <pc:docMk/>
            <pc:sldMk cId="3409079315" sldId="307"/>
            <ac:spMk id="10" creationId="{A8A163C3-90D0-482B-8FF4-BC1E54492AAC}"/>
          </ac:spMkLst>
        </pc:spChg>
        <pc:spChg chg="add del mod">
          <ac:chgData name="Beaumont, Casey L" userId="07fd34d0-e54a-451d-a6c4-735e2b8bde5f" providerId="ADAL" clId="{C4258D11-9C17-4BEF-A312-95D6C3D9BB9C}" dt="2022-12-30T14:59:11.639" v="6165" actId="478"/>
          <ac:spMkLst>
            <pc:docMk/>
            <pc:sldMk cId="3409079315" sldId="307"/>
            <ac:spMk id="14" creationId="{2778CB88-7AD3-4A56-A867-C8567AB4FFF9}"/>
          </ac:spMkLst>
        </pc:spChg>
        <pc:spChg chg="add del mod">
          <ac:chgData name="Beaumont, Casey L" userId="07fd34d0-e54a-451d-a6c4-735e2b8bde5f" providerId="ADAL" clId="{C4258D11-9C17-4BEF-A312-95D6C3D9BB9C}" dt="2022-12-30T14:59:13.192" v="6167" actId="478"/>
          <ac:spMkLst>
            <pc:docMk/>
            <pc:sldMk cId="3409079315" sldId="307"/>
            <ac:spMk id="16" creationId="{5E5D4B82-A4E4-4EE5-93F1-5D702FEB5B0C}"/>
          </ac:spMkLst>
        </pc:spChg>
        <pc:spChg chg="add del mod">
          <ac:chgData name="Beaumont, Casey L" userId="07fd34d0-e54a-451d-a6c4-735e2b8bde5f" providerId="ADAL" clId="{C4258D11-9C17-4BEF-A312-95D6C3D9BB9C}" dt="2022-12-30T14:59:12.311" v="6166" actId="478"/>
          <ac:spMkLst>
            <pc:docMk/>
            <pc:sldMk cId="3409079315" sldId="307"/>
            <ac:spMk id="18" creationId="{EDD0E9CF-49B6-4F89-9656-0E76E5CEBD87}"/>
          </ac:spMkLst>
        </pc:spChg>
        <pc:spChg chg="add del mod">
          <ac:chgData name="Beaumont, Casey L" userId="07fd34d0-e54a-451d-a6c4-735e2b8bde5f" providerId="ADAL" clId="{C4258D11-9C17-4BEF-A312-95D6C3D9BB9C}" dt="2022-12-30T14:59:18.334" v="6170" actId="478"/>
          <ac:spMkLst>
            <pc:docMk/>
            <pc:sldMk cId="3409079315" sldId="307"/>
            <ac:spMk id="20" creationId="{2EB18B86-9D85-4E19-AE48-3288FD280A5A}"/>
          </ac:spMkLst>
        </pc:spChg>
        <pc:spChg chg="add del mod">
          <ac:chgData name="Beaumont, Casey L" userId="07fd34d0-e54a-451d-a6c4-735e2b8bde5f" providerId="ADAL" clId="{C4258D11-9C17-4BEF-A312-95D6C3D9BB9C}" dt="2022-12-30T14:59:19.238" v="6171" actId="478"/>
          <ac:spMkLst>
            <pc:docMk/>
            <pc:sldMk cId="3409079315" sldId="307"/>
            <ac:spMk id="22" creationId="{808F93E5-EC68-4B04-8ED5-1D5B1465B7D1}"/>
          </ac:spMkLst>
        </pc:spChg>
        <pc:graphicFrameChg chg="add mod modGraphic">
          <ac:chgData name="Beaumont, Casey L" userId="07fd34d0-e54a-451d-a6c4-735e2b8bde5f" providerId="ADAL" clId="{C4258D11-9C17-4BEF-A312-95D6C3D9BB9C}" dt="2022-12-30T15:06:34.376" v="6625" actId="14100"/>
          <ac:graphicFrameMkLst>
            <pc:docMk/>
            <pc:sldMk cId="3409079315" sldId="307"/>
            <ac:graphicFrameMk id="12" creationId="{05DD3A36-6373-4CD3-8468-C478F6B5BD01}"/>
          </ac:graphicFrameMkLst>
        </pc:graphicFrameChg>
      </pc:sldChg>
      <pc:sldChg chg="addSp delSp modSp new mod modNotesTx">
        <pc:chgData name="Beaumont, Casey L" userId="07fd34d0-e54a-451d-a6c4-735e2b8bde5f" providerId="ADAL" clId="{C4258D11-9C17-4BEF-A312-95D6C3D9BB9C}" dt="2023-01-19T16:27:01.867" v="12283" actId="478"/>
        <pc:sldMkLst>
          <pc:docMk/>
          <pc:sldMk cId="1589812086" sldId="308"/>
        </pc:sldMkLst>
        <pc:spChg chg="mod">
          <ac:chgData name="Beaumont, Casey L" userId="07fd34d0-e54a-451d-a6c4-735e2b8bde5f" providerId="ADAL" clId="{C4258D11-9C17-4BEF-A312-95D6C3D9BB9C}" dt="2022-12-29T17:50:14.594" v="5053" actId="20577"/>
          <ac:spMkLst>
            <pc:docMk/>
            <pc:sldMk cId="1589812086" sldId="308"/>
            <ac:spMk id="2" creationId="{B18F645A-40AD-4158-9A61-091CB5EC1756}"/>
          </ac:spMkLst>
        </pc:spChg>
        <pc:spChg chg="del">
          <ac:chgData name="Beaumont, Casey L" userId="07fd34d0-e54a-451d-a6c4-735e2b8bde5f" providerId="ADAL" clId="{C4258D11-9C17-4BEF-A312-95D6C3D9BB9C}" dt="2022-12-30T16:02:44.748" v="7077" actId="1032"/>
          <ac:spMkLst>
            <pc:docMk/>
            <pc:sldMk cId="1589812086" sldId="308"/>
            <ac:spMk id="3" creationId="{F0AAE0E8-A244-4675-86E5-EDBE72698A02}"/>
          </ac:spMkLst>
        </pc:spChg>
        <pc:spChg chg="del">
          <ac:chgData name="Beaumont, Casey L" userId="07fd34d0-e54a-451d-a6c4-735e2b8bde5f" providerId="ADAL" clId="{C4258D11-9C17-4BEF-A312-95D6C3D9BB9C}" dt="2023-01-19T16:27:01.867" v="12283" actId="478"/>
          <ac:spMkLst>
            <pc:docMk/>
            <pc:sldMk cId="1589812086" sldId="308"/>
            <ac:spMk id="4" creationId="{F2D1FF40-A4CF-45B7-8EAB-CBAA0130B6E2}"/>
          </ac:spMkLst>
        </pc:spChg>
        <pc:spChg chg="del">
          <ac:chgData name="Beaumont, Casey L" userId="07fd34d0-e54a-451d-a6c4-735e2b8bde5f" providerId="ADAL" clId="{C4258D11-9C17-4BEF-A312-95D6C3D9BB9C}" dt="2023-01-19T16:26:59.207" v="12282" actId="478"/>
          <ac:spMkLst>
            <pc:docMk/>
            <pc:sldMk cId="1589812086" sldId="308"/>
            <ac:spMk id="5" creationId="{01BD8C4C-E169-4B9D-A920-58BC0D879C45}"/>
          </ac:spMkLst>
        </pc:spChg>
        <pc:graphicFrameChg chg="add mod modGraphic">
          <ac:chgData name="Beaumont, Casey L" userId="07fd34d0-e54a-451d-a6c4-735e2b8bde5f" providerId="ADAL" clId="{C4258D11-9C17-4BEF-A312-95D6C3D9BB9C}" dt="2022-12-30T16:05:31.143" v="7534" actId="207"/>
          <ac:graphicFrameMkLst>
            <pc:docMk/>
            <pc:sldMk cId="1589812086" sldId="308"/>
            <ac:graphicFrameMk id="7" creationId="{9EEC41A1-4080-455F-AA59-409F65DFA462}"/>
          </ac:graphicFrameMkLst>
        </pc:graphicFrameChg>
      </pc:sldChg>
      <pc:sldChg chg="addSp delSp modSp new mod modNotesTx">
        <pc:chgData name="Beaumont, Casey L" userId="07fd34d0-e54a-451d-a6c4-735e2b8bde5f" providerId="ADAL" clId="{C4258D11-9C17-4BEF-A312-95D6C3D9BB9C}" dt="2023-01-19T16:27:10.217" v="12287" actId="478"/>
        <pc:sldMkLst>
          <pc:docMk/>
          <pc:sldMk cId="3199961250" sldId="309"/>
        </pc:sldMkLst>
        <pc:spChg chg="mod">
          <ac:chgData name="Beaumont, Casey L" userId="07fd34d0-e54a-451d-a6c4-735e2b8bde5f" providerId="ADAL" clId="{C4258D11-9C17-4BEF-A312-95D6C3D9BB9C}" dt="2022-12-30T18:23:23.413" v="8219" actId="1076"/>
          <ac:spMkLst>
            <pc:docMk/>
            <pc:sldMk cId="3199961250" sldId="309"/>
            <ac:spMk id="2" creationId="{01BDCA06-909C-4C94-9806-C95605EBE2B9}"/>
          </ac:spMkLst>
        </pc:spChg>
        <pc:spChg chg="del">
          <ac:chgData name="Beaumont, Casey L" userId="07fd34d0-e54a-451d-a6c4-735e2b8bde5f" providerId="ADAL" clId="{C4258D11-9C17-4BEF-A312-95D6C3D9BB9C}" dt="2022-12-30T18:23:10.324" v="8212" actId="478"/>
          <ac:spMkLst>
            <pc:docMk/>
            <pc:sldMk cId="3199961250" sldId="309"/>
            <ac:spMk id="3" creationId="{20A62977-F62D-4F84-80B7-F1606A6E8AAB}"/>
          </ac:spMkLst>
        </pc:spChg>
        <pc:spChg chg="del">
          <ac:chgData name="Beaumont, Casey L" userId="07fd34d0-e54a-451d-a6c4-735e2b8bde5f" providerId="ADAL" clId="{C4258D11-9C17-4BEF-A312-95D6C3D9BB9C}" dt="2022-12-30T18:23:15.759" v="8216" actId="478"/>
          <ac:spMkLst>
            <pc:docMk/>
            <pc:sldMk cId="3199961250" sldId="309"/>
            <ac:spMk id="4" creationId="{CA377CFE-9C51-48AD-A987-70D7A908CC14}"/>
          </ac:spMkLst>
        </pc:spChg>
        <pc:spChg chg="del">
          <ac:chgData name="Beaumont, Casey L" userId="07fd34d0-e54a-451d-a6c4-735e2b8bde5f" providerId="ADAL" clId="{C4258D11-9C17-4BEF-A312-95D6C3D9BB9C}" dt="2022-12-30T18:23:15.759" v="8216" actId="478"/>
          <ac:spMkLst>
            <pc:docMk/>
            <pc:sldMk cId="3199961250" sldId="309"/>
            <ac:spMk id="5" creationId="{0B275535-DC37-47B8-B1D9-26678C98037F}"/>
          </ac:spMkLst>
        </pc:spChg>
        <pc:spChg chg="del">
          <ac:chgData name="Beaumont, Casey L" userId="07fd34d0-e54a-451d-a6c4-735e2b8bde5f" providerId="ADAL" clId="{C4258D11-9C17-4BEF-A312-95D6C3D9BB9C}" dt="2022-12-30T18:23:11.351" v="8213" actId="478"/>
          <ac:spMkLst>
            <pc:docMk/>
            <pc:sldMk cId="3199961250" sldId="309"/>
            <ac:spMk id="6" creationId="{B5780AB0-DBA5-4243-84D4-A254F585A467}"/>
          </ac:spMkLst>
        </pc:spChg>
        <pc:spChg chg="del">
          <ac:chgData name="Beaumont, Casey L" userId="07fd34d0-e54a-451d-a6c4-735e2b8bde5f" providerId="ADAL" clId="{C4258D11-9C17-4BEF-A312-95D6C3D9BB9C}" dt="2022-12-30T18:23:15.759" v="8216" actId="478"/>
          <ac:spMkLst>
            <pc:docMk/>
            <pc:sldMk cId="3199961250" sldId="309"/>
            <ac:spMk id="7" creationId="{C5E6C7C8-6006-4C34-9F35-79FCF58D819B}"/>
          </ac:spMkLst>
        </pc:spChg>
        <pc:spChg chg="del">
          <ac:chgData name="Beaumont, Casey L" userId="07fd34d0-e54a-451d-a6c4-735e2b8bde5f" providerId="ADAL" clId="{C4258D11-9C17-4BEF-A312-95D6C3D9BB9C}" dt="2022-12-30T18:23:15.759" v="8216" actId="478"/>
          <ac:spMkLst>
            <pc:docMk/>
            <pc:sldMk cId="3199961250" sldId="309"/>
            <ac:spMk id="8" creationId="{5E8F67C1-3172-4D8D-9357-30283E6F2311}"/>
          </ac:spMkLst>
        </pc:spChg>
        <pc:spChg chg="del">
          <ac:chgData name="Beaumont, Casey L" userId="07fd34d0-e54a-451d-a6c4-735e2b8bde5f" providerId="ADAL" clId="{C4258D11-9C17-4BEF-A312-95D6C3D9BB9C}" dt="2022-12-30T18:23:12.077" v="8214" actId="478"/>
          <ac:spMkLst>
            <pc:docMk/>
            <pc:sldMk cId="3199961250" sldId="309"/>
            <ac:spMk id="9" creationId="{3377B5F6-D20D-4060-B112-E8CF36AE52C6}"/>
          </ac:spMkLst>
        </pc:spChg>
        <pc:spChg chg="del">
          <ac:chgData name="Beaumont, Casey L" userId="07fd34d0-e54a-451d-a6c4-735e2b8bde5f" providerId="ADAL" clId="{C4258D11-9C17-4BEF-A312-95D6C3D9BB9C}" dt="2022-12-30T18:23:15.759" v="8216" actId="478"/>
          <ac:spMkLst>
            <pc:docMk/>
            <pc:sldMk cId="3199961250" sldId="309"/>
            <ac:spMk id="10" creationId="{962CC68D-89F4-4EE9-A64D-97A2AE6C85DA}"/>
          </ac:spMkLst>
        </pc:spChg>
        <pc:spChg chg="del">
          <ac:chgData name="Beaumont, Casey L" userId="07fd34d0-e54a-451d-a6c4-735e2b8bde5f" providerId="ADAL" clId="{C4258D11-9C17-4BEF-A312-95D6C3D9BB9C}" dt="2022-12-30T18:23:15.759" v="8216" actId="478"/>
          <ac:spMkLst>
            <pc:docMk/>
            <pc:sldMk cId="3199961250" sldId="309"/>
            <ac:spMk id="11" creationId="{25692F02-32A8-43BF-90BF-BE1176136243}"/>
          </ac:spMkLst>
        </pc:spChg>
        <pc:spChg chg="del">
          <ac:chgData name="Beaumont, Casey L" userId="07fd34d0-e54a-451d-a6c4-735e2b8bde5f" providerId="ADAL" clId="{C4258D11-9C17-4BEF-A312-95D6C3D9BB9C}" dt="2022-12-30T18:23:13.136" v="8215" actId="478"/>
          <ac:spMkLst>
            <pc:docMk/>
            <pc:sldMk cId="3199961250" sldId="309"/>
            <ac:spMk id="12" creationId="{C50401B0-2FA9-4821-980E-A89AF572F8A0}"/>
          </ac:spMkLst>
        </pc:spChg>
        <pc:spChg chg="del">
          <ac:chgData name="Beaumont, Casey L" userId="07fd34d0-e54a-451d-a6c4-735e2b8bde5f" providerId="ADAL" clId="{C4258D11-9C17-4BEF-A312-95D6C3D9BB9C}" dt="2022-12-30T18:23:15.759" v="8216" actId="478"/>
          <ac:spMkLst>
            <pc:docMk/>
            <pc:sldMk cId="3199961250" sldId="309"/>
            <ac:spMk id="13" creationId="{0DCD4323-A6DC-4212-8FE8-25C12FCFAD19}"/>
          </ac:spMkLst>
        </pc:spChg>
        <pc:spChg chg="del">
          <ac:chgData name="Beaumont, Casey L" userId="07fd34d0-e54a-451d-a6c4-735e2b8bde5f" providerId="ADAL" clId="{C4258D11-9C17-4BEF-A312-95D6C3D9BB9C}" dt="2022-12-30T18:23:15.759" v="8216" actId="478"/>
          <ac:spMkLst>
            <pc:docMk/>
            <pc:sldMk cId="3199961250" sldId="309"/>
            <ac:spMk id="14" creationId="{958A41D9-EBE3-4F68-B4E5-EE130B94086F}"/>
          </ac:spMkLst>
        </pc:spChg>
        <pc:spChg chg="del">
          <ac:chgData name="Beaumont, Casey L" userId="07fd34d0-e54a-451d-a6c4-735e2b8bde5f" providerId="ADAL" clId="{C4258D11-9C17-4BEF-A312-95D6C3D9BB9C}" dt="2023-01-19T16:27:08.491" v="12286" actId="478"/>
          <ac:spMkLst>
            <pc:docMk/>
            <pc:sldMk cId="3199961250" sldId="309"/>
            <ac:spMk id="15" creationId="{07D51904-2719-4224-BBF7-2137E7B5D0DD}"/>
          </ac:spMkLst>
        </pc:spChg>
        <pc:spChg chg="del">
          <ac:chgData name="Beaumont, Casey L" userId="07fd34d0-e54a-451d-a6c4-735e2b8bde5f" providerId="ADAL" clId="{C4258D11-9C17-4BEF-A312-95D6C3D9BB9C}" dt="2023-01-19T16:27:10.217" v="12287" actId="478"/>
          <ac:spMkLst>
            <pc:docMk/>
            <pc:sldMk cId="3199961250" sldId="309"/>
            <ac:spMk id="16" creationId="{E373069D-64E2-49C9-9B7C-5D72FA03BEAA}"/>
          </ac:spMkLst>
        </pc:spChg>
        <pc:picChg chg="add mod">
          <ac:chgData name="Beaumont, Casey L" userId="07fd34d0-e54a-451d-a6c4-735e2b8bde5f" providerId="ADAL" clId="{C4258D11-9C17-4BEF-A312-95D6C3D9BB9C}" dt="2022-12-30T18:23:25.838" v="8220" actId="1076"/>
          <ac:picMkLst>
            <pc:docMk/>
            <pc:sldMk cId="3199961250" sldId="309"/>
            <ac:picMk id="19" creationId="{BF126B84-4984-407D-8831-E631F2529253}"/>
          </ac:picMkLst>
        </pc:picChg>
      </pc:sldChg>
      <pc:sldChg chg="addSp delSp modSp new mod">
        <pc:chgData name="Beaumont, Casey L" userId="07fd34d0-e54a-451d-a6c4-735e2b8bde5f" providerId="ADAL" clId="{C4258D11-9C17-4BEF-A312-95D6C3D9BB9C}" dt="2023-01-19T16:27:13.298" v="12289" actId="478"/>
        <pc:sldMkLst>
          <pc:docMk/>
          <pc:sldMk cId="1881268631" sldId="310"/>
        </pc:sldMkLst>
        <pc:spChg chg="mod">
          <ac:chgData name="Beaumont, Casey L" userId="07fd34d0-e54a-451d-a6c4-735e2b8bde5f" providerId="ADAL" clId="{C4258D11-9C17-4BEF-A312-95D6C3D9BB9C}" dt="2022-12-29T17:50:56.758" v="5084" actId="20577"/>
          <ac:spMkLst>
            <pc:docMk/>
            <pc:sldMk cId="1881268631" sldId="310"/>
            <ac:spMk id="2" creationId="{C57C871F-02D1-4985-AAB4-92A6CABBF755}"/>
          </ac:spMkLst>
        </pc:spChg>
        <pc:spChg chg="del">
          <ac:chgData name="Beaumont, Casey L" userId="07fd34d0-e54a-451d-a6c4-735e2b8bde5f" providerId="ADAL" clId="{C4258D11-9C17-4BEF-A312-95D6C3D9BB9C}" dt="2023-01-10T21:11:10.558" v="8478" actId="478"/>
          <ac:spMkLst>
            <pc:docMk/>
            <pc:sldMk cId="1881268631" sldId="310"/>
            <ac:spMk id="3" creationId="{148B1C19-D269-45B4-89E9-B79BB605C334}"/>
          </ac:spMkLst>
        </pc:spChg>
        <pc:spChg chg="del">
          <ac:chgData name="Beaumont, Casey L" userId="07fd34d0-e54a-451d-a6c4-735e2b8bde5f" providerId="ADAL" clId="{C4258D11-9C17-4BEF-A312-95D6C3D9BB9C}" dt="2023-01-10T21:10:06.931" v="8475" actId="1032"/>
          <ac:spMkLst>
            <pc:docMk/>
            <pc:sldMk cId="1881268631" sldId="310"/>
            <ac:spMk id="4" creationId="{F1D39772-5DC8-4E58-935C-7A09B0D5FF7E}"/>
          </ac:spMkLst>
        </pc:spChg>
        <pc:spChg chg="del">
          <ac:chgData name="Beaumont, Casey L" userId="07fd34d0-e54a-451d-a6c4-735e2b8bde5f" providerId="ADAL" clId="{C4258D11-9C17-4BEF-A312-95D6C3D9BB9C}" dt="2023-01-10T21:11:11.306" v="8479" actId="478"/>
          <ac:spMkLst>
            <pc:docMk/>
            <pc:sldMk cId="1881268631" sldId="310"/>
            <ac:spMk id="5" creationId="{91D626ED-BEFD-4052-A85C-350153BCEB7B}"/>
          </ac:spMkLst>
        </pc:spChg>
        <pc:spChg chg="mod">
          <ac:chgData name="Beaumont, Casey L" userId="07fd34d0-e54a-451d-a6c4-735e2b8bde5f" providerId="ADAL" clId="{C4258D11-9C17-4BEF-A312-95D6C3D9BB9C}" dt="2023-01-10T21:28:32.661" v="9170" actId="1076"/>
          <ac:spMkLst>
            <pc:docMk/>
            <pc:sldMk cId="1881268631" sldId="310"/>
            <ac:spMk id="6" creationId="{99E64F73-344F-4E6D-8524-5610607C20CE}"/>
          </ac:spMkLst>
        </pc:spChg>
        <pc:spChg chg="mod">
          <ac:chgData name="Beaumont, Casey L" userId="07fd34d0-e54a-451d-a6c4-735e2b8bde5f" providerId="ADAL" clId="{C4258D11-9C17-4BEF-A312-95D6C3D9BB9C}" dt="2023-01-10T21:28:28.990" v="9169" actId="1076"/>
          <ac:spMkLst>
            <pc:docMk/>
            <pc:sldMk cId="1881268631" sldId="310"/>
            <ac:spMk id="7" creationId="{7491C036-A9A5-47DC-B61E-545886E457B8}"/>
          </ac:spMkLst>
        </pc:spChg>
        <pc:spChg chg="del">
          <ac:chgData name="Beaumont, Casey L" userId="07fd34d0-e54a-451d-a6c4-735e2b8bde5f" providerId="ADAL" clId="{C4258D11-9C17-4BEF-A312-95D6C3D9BB9C}" dt="2023-01-10T21:11:17.644" v="8482" actId="478"/>
          <ac:spMkLst>
            <pc:docMk/>
            <pc:sldMk cId="1881268631" sldId="310"/>
            <ac:spMk id="8" creationId="{E26CAE3A-EC1E-44E4-864D-D722A380CF5D}"/>
          </ac:spMkLst>
        </pc:spChg>
        <pc:spChg chg="del">
          <ac:chgData name="Beaumont, Casey L" userId="07fd34d0-e54a-451d-a6c4-735e2b8bde5f" providerId="ADAL" clId="{C4258D11-9C17-4BEF-A312-95D6C3D9BB9C}" dt="2023-01-19T16:27:13.298" v="12289" actId="478"/>
          <ac:spMkLst>
            <pc:docMk/>
            <pc:sldMk cId="1881268631" sldId="310"/>
            <ac:spMk id="9" creationId="{B5F9E24B-800A-4E94-98FF-916069AC9918}"/>
          </ac:spMkLst>
        </pc:spChg>
        <pc:spChg chg="del">
          <ac:chgData name="Beaumont, Casey L" userId="07fd34d0-e54a-451d-a6c4-735e2b8bde5f" providerId="ADAL" clId="{C4258D11-9C17-4BEF-A312-95D6C3D9BB9C}" dt="2023-01-19T16:27:12.476" v="12288" actId="478"/>
          <ac:spMkLst>
            <pc:docMk/>
            <pc:sldMk cId="1881268631" sldId="310"/>
            <ac:spMk id="10" creationId="{55E8BA02-8286-41A0-8766-442642D7A1FC}"/>
          </ac:spMkLst>
        </pc:spChg>
        <pc:spChg chg="add mod">
          <ac:chgData name="Beaumont, Casey L" userId="07fd34d0-e54a-451d-a6c4-735e2b8bde5f" providerId="ADAL" clId="{C4258D11-9C17-4BEF-A312-95D6C3D9BB9C}" dt="2023-01-10T21:28:38.279" v="9171" actId="1076"/>
          <ac:spMkLst>
            <pc:docMk/>
            <pc:sldMk cId="1881268631" sldId="310"/>
            <ac:spMk id="13" creationId="{36D87744-4DA2-4282-B1FA-72D0950385FE}"/>
          </ac:spMkLst>
        </pc:spChg>
        <pc:graphicFrameChg chg="add mod modGraphic">
          <ac:chgData name="Beaumont, Casey L" userId="07fd34d0-e54a-451d-a6c4-735e2b8bde5f" providerId="ADAL" clId="{C4258D11-9C17-4BEF-A312-95D6C3D9BB9C}" dt="2023-01-10T21:28:25.442" v="9168" actId="1076"/>
          <ac:graphicFrameMkLst>
            <pc:docMk/>
            <pc:sldMk cId="1881268631" sldId="310"/>
            <ac:graphicFrameMk id="12" creationId="{78ED581D-9DFF-4F62-8428-76C4500F72C3}"/>
          </ac:graphicFrameMkLst>
        </pc:graphicFrameChg>
      </pc:sldChg>
      <pc:sldChg chg="modSp add mod">
        <pc:chgData name="Beaumont, Casey L" userId="07fd34d0-e54a-451d-a6c4-735e2b8bde5f" providerId="ADAL" clId="{C4258D11-9C17-4BEF-A312-95D6C3D9BB9C}" dt="2022-12-29T17:54:15.604" v="5321" actId="20577"/>
        <pc:sldMkLst>
          <pc:docMk/>
          <pc:sldMk cId="1494070843" sldId="311"/>
        </pc:sldMkLst>
        <pc:spChg chg="mod">
          <ac:chgData name="Beaumont, Casey L" userId="07fd34d0-e54a-451d-a6c4-735e2b8bde5f" providerId="ADAL" clId="{C4258D11-9C17-4BEF-A312-95D6C3D9BB9C}" dt="2022-12-29T17:54:15.604" v="5321" actId="20577"/>
          <ac:spMkLst>
            <pc:docMk/>
            <pc:sldMk cId="1494070843" sldId="311"/>
            <ac:spMk id="3" creationId="{AF64C29E-DF30-4DC6-AB95-2016F9A703B6}"/>
          </ac:spMkLst>
        </pc:spChg>
      </pc:sldChg>
      <pc:sldChg chg="addSp delSp modSp new mod modNotesTx">
        <pc:chgData name="Beaumont, Casey L" userId="07fd34d0-e54a-451d-a6c4-735e2b8bde5f" providerId="ADAL" clId="{C4258D11-9C17-4BEF-A312-95D6C3D9BB9C}" dt="2023-01-25T21:57:00.289" v="19068" actId="20577"/>
        <pc:sldMkLst>
          <pc:docMk/>
          <pc:sldMk cId="3691459248" sldId="312"/>
        </pc:sldMkLst>
        <pc:spChg chg="mod">
          <ac:chgData name="Beaumont, Casey L" userId="07fd34d0-e54a-451d-a6c4-735e2b8bde5f" providerId="ADAL" clId="{C4258D11-9C17-4BEF-A312-95D6C3D9BB9C}" dt="2022-12-30T16:07:58.480" v="7676" actId="20577"/>
          <ac:spMkLst>
            <pc:docMk/>
            <pc:sldMk cId="3691459248" sldId="312"/>
            <ac:spMk id="2" creationId="{931B0CD7-D242-497B-848E-9EAC3BC20F4B}"/>
          </ac:spMkLst>
        </pc:spChg>
        <pc:spChg chg="del">
          <ac:chgData name="Beaumont, Casey L" userId="07fd34d0-e54a-451d-a6c4-735e2b8bde5f" providerId="ADAL" clId="{C4258D11-9C17-4BEF-A312-95D6C3D9BB9C}" dt="2022-12-30T16:07:50.215" v="7646" actId="1032"/>
          <ac:spMkLst>
            <pc:docMk/>
            <pc:sldMk cId="3691459248" sldId="312"/>
            <ac:spMk id="3" creationId="{4409CA54-4079-4AD1-9E6E-EBD609BFEB31}"/>
          </ac:spMkLst>
        </pc:spChg>
        <pc:spChg chg="del">
          <ac:chgData name="Beaumont, Casey L" userId="07fd34d0-e54a-451d-a6c4-735e2b8bde5f" providerId="ADAL" clId="{C4258D11-9C17-4BEF-A312-95D6C3D9BB9C}" dt="2023-01-19T16:27:05.814" v="12285" actId="478"/>
          <ac:spMkLst>
            <pc:docMk/>
            <pc:sldMk cId="3691459248" sldId="312"/>
            <ac:spMk id="4" creationId="{CC9A0999-6A4D-48B8-96FE-D40435700DAE}"/>
          </ac:spMkLst>
        </pc:spChg>
        <pc:spChg chg="del">
          <ac:chgData name="Beaumont, Casey L" userId="07fd34d0-e54a-451d-a6c4-735e2b8bde5f" providerId="ADAL" clId="{C4258D11-9C17-4BEF-A312-95D6C3D9BB9C}" dt="2023-01-19T16:27:04.825" v="12284" actId="478"/>
          <ac:spMkLst>
            <pc:docMk/>
            <pc:sldMk cId="3691459248" sldId="312"/>
            <ac:spMk id="5" creationId="{62E4E6CC-E595-408F-BCAA-69CAD81A26EB}"/>
          </ac:spMkLst>
        </pc:spChg>
        <pc:graphicFrameChg chg="add mod modGraphic">
          <ac:chgData name="Beaumont, Casey L" userId="07fd34d0-e54a-451d-a6c4-735e2b8bde5f" providerId="ADAL" clId="{C4258D11-9C17-4BEF-A312-95D6C3D9BB9C}" dt="2022-12-30T16:12:35.135" v="8211" actId="20577"/>
          <ac:graphicFrameMkLst>
            <pc:docMk/>
            <pc:sldMk cId="3691459248" sldId="312"/>
            <ac:graphicFrameMk id="7" creationId="{01E75D20-B168-4EC3-8DC6-329DFEFC04C7}"/>
          </ac:graphicFrameMkLst>
        </pc:graphicFrameChg>
      </pc:sldChg>
      <pc:sldChg chg="modSp new del mod">
        <pc:chgData name="Beaumont, Casey L" userId="07fd34d0-e54a-451d-a6c4-735e2b8bde5f" providerId="ADAL" clId="{C4258D11-9C17-4BEF-A312-95D6C3D9BB9C}" dt="2023-01-12T16:46:34.475" v="12261" actId="47"/>
        <pc:sldMkLst>
          <pc:docMk/>
          <pc:sldMk cId="1963586375" sldId="313"/>
        </pc:sldMkLst>
        <pc:spChg chg="mod">
          <ac:chgData name="Beaumont, Casey L" userId="07fd34d0-e54a-451d-a6c4-735e2b8bde5f" providerId="ADAL" clId="{C4258D11-9C17-4BEF-A312-95D6C3D9BB9C}" dt="2023-01-12T16:26:37.501" v="11658" actId="20577"/>
          <ac:spMkLst>
            <pc:docMk/>
            <pc:sldMk cId="1963586375" sldId="313"/>
            <ac:spMk id="2" creationId="{897CD55D-6616-4575-A308-5105D70B5DD7}"/>
          </ac:spMkLst>
        </pc:spChg>
        <pc:spChg chg="mod">
          <ac:chgData name="Beaumont, Casey L" userId="07fd34d0-e54a-451d-a6c4-735e2b8bde5f" providerId="ADAL" clId="{C4258D11-9C17-4BEF-A312-95D6C3D9BB9C}" dt="2023-01-12T16:27:28.996" v="11728" actId="20577"/>
          <ac:spMkLst>
            <pc:docMk/>
            <pc:sldMk cId="1963586375" sldId="313"/>
            <ac:spMk id="3" creationId="{860E9511-EBED-4E4A-AED3-8E76002DB569}"/>
          </ac:spMkLst>
        </pc:spChg>
        <pc:spChg chg="mod">
          <ac:chgData name="Beaumont, Casey L" userId="07fd34d0-e54a-451d-a6c4-735e2b8bde5f" providerId="ADAL" clId="{C4258D11-9C17-4BEF-A312-95D6C3D9BB9C}" dt="2023-01-12T16:28:24.718" v="12000" actId="20577"/>
          <ac:spMkLst>
            <pc:docMk/>
            <pc:sldMk cId="1963586375" sldId="313"/>
            <ac:spMk id="4" creationId="{0B4405DF-8D96-4D2F-A08D-E9B511BE19AC}"/>
          </ac:spMkLst>
        </pc:spChg>
        <pc:spChg chg="mod">
          <ac:chgData name="Beaumont, Casey L" userId="07fd34d0-e54a-451d-a6c4-735e2b8bde5f" providerId="ADAL" clId="{C4258D11-9C17-4BEF-A312-95D6C3D9BB9C}" dt="2023-01-12T16:28:34.259" v="12037" actId="20577"/>
          <ac:spMkLst>
            <pc:docMk/>
            <pc:sldMk cId="1963586375" sldId="313"/>
            <ac:spMk id="5" creationId="{06DA775A-283B-4A5F-A364-E3B6C60ECF24}"/>
          </ac:spMkLst>
        </pc:spChg>
        <pc:spChg chg="mod">
          <ac:chgData name="Beaumont, Casey L" userId="07fd34d0-e54a-451d-a6c4-735e2b8bde5f" providerId="ADAL" clId="{C4258D11-9C17-4BEF-A312-95D6C3D9BB9C}" dt="2023-01-12T16:29:19.820" v="12260" actId="20577"/>
          <ac:spMkLst>
            <pc:docMk/>
            <pc:sldMk cId="1963586375" sldId="313"/>
            <ac:spMk id="6" creationId="{29E9911D-169C-4EF4-BF29-DEE93AE7B39C}"/>
          </ac:spMkLst>
        </pc:spChg>
      </pc:sldChg>
      <pc:sldChg chg="new del">
        <pc:chgData name="Beaumont, Casey L" userId="07fd34d0-e54a-451d-a6c4-735e2b8bde5f" providerId="ADAL" clId="{C4258D11-9C17-4BEF-A312-95D6C3D9BB9C}" dt="2023-01-19T16:44:00.591" v="12549" actId="2696"/>
        <pc:sldMkLst>
          <pc:docMk/>
          <pc:sldMk cId="3278172757" sldId="313"/>
        </pc:sldMkLst>
      </pc:sldChg>
      <pc:sldChg chg="addSp delSp modSp new mod modNotesTx">
        <pc:chgData name="Beaumont, Casey L" userId="07fd34d0-e54a-451d-a6c4-735e2b8bde5f" providerId="ADAL" clId="{C4258D11-9C17-4BEF-A312-95D6C3D9BB9C}" dt="2023-01-20T21:00:34.832" v="13481" actId="20577"/>
        <pc:sldMkLst>
          <pc:docMk/>
          <pc:sldMk cId="4178072041" sldId="313"/>
        </pc:sldMkLst>
        <pc:spChg chg="mod">
          <ac:chgData name="Beaumont, Casey L" userId="07fd34d0-e54a-451d-a6c4-735e2b8bde5f" providerId="ADAL" clId="{C4258D11-9C17-4BEF-A312-95D6C3D9BB9C}" dt="2023-01-19T16:44:11.493" v="12580" actId="20577"/>
          <ac:spMkLst>
            <pc:docMk/>
            <pc:sldMk cId="4178072041" sldId="313"/>
            <ac:spMk id="2" creationId="{0BB428E5-3AF8-4CE7-A5A2-3404D29E7B4B}"/>
          </ac:spMkLst>
        </pc:spChg>
        <pc:spChg chg="del">
          <ac:chgData name="Beaumont, Casey L" userId="07fd34d0-e54a-451d-a6c4-735e2b8bde5f" providerId="ADAL" clId="{C4258D11-9C17-4BEF-A312-95D6C3D9BB9C}" dt="2023-01-19T16:45:20.072" v="12581" actId="1032"/>
          <ac:spMkLst>
            <pc:docMk/>
            <pc:sldMk cId="4178072041" sldId="313"/>
            <ac:spMk id="3" creationId="{09318BDF-C77C-4D32-B37F-52DBDAD7D79A}"/>
          </ac:spMkLst>
        </pc:spChg>
        <pc:spChg chg="del">
          <ac:chgData name="Beaumont, Casey L" userId="07fd34d0-e54a-451d-a6c4-735e2b8bde5f" providerId="ADAL" clId="{C4258D11-9C17-4BEF-A312-95D6C3D9BB9C}" dt="2023-01-19T16:49:21.216" v="12817" actId="478"/>
          <ac:spMkLst>
            <pc:docMk/>
            <pc:sldMk cId="4178072041" sldId="313"/>
            <ac:spMk id="4" creationId="{81CA85B5-1030-42FE-BE70-C97E98C60DE9}"/>
          </ac:spMkLst>
        </pc:spChg>
        <pc:spChg chg="del">
          <ac:chgData name="Beaumont, Casey L" userId="07fd34d0-e54a-451d-a6c4-735e2b8bde5f" providerId="ADAL" clId="{C4258D11-9C17-4BEF-A312-95D6C3D9BB9C}" dt="2023-01-19T16:49:20.189" v="12816" actId="478"/>
          <ac:spMkLst>
            <pc:docMk/>
            <pc:sldMk cId="4178072041" sldId="313"/>
            <ac:spMk id="5" creationId="{9782D06D-876C-4777-B842-73F30DEC8EAA}"/>
          </ac:spMkLst>
        </pc:spChg>
        <pc:spChg chg="add del mod">
          <ac:chgData name="Beaumont, Casey L" userId="07fd34d0-e54a-451d-a6c4-735e2b8bde5f" providerId="ADAL" clId="{C4258D11-9C17-4BEF-A312-95D6C3D9BB9C}" dt="2023-01-19T16:46:17.614" v="12614" actId="1032"/>
          <ac:spMkLst>
            <pc:docMk/>
            <pc:sldMk cId="4178072041" sldId="313"/>
            <ac:spMk id="9" creationId="{2BF14DD3-0425-424E-A25B-FB4D82612FC9}"/>
          </ac:spMkLst>
        </pc:spChg>
        <pc:spChg chg="add del mod">
          <ac:chgData name="Beaumont, Casey L" userId="07fd34d0-e54a-451d-a6c4-735e2b8bde5f" providerId="ADAL" clId="{C4258D11-9C17-4BEF-A312-95D6C3D9BB9C}" dt="2023-01-19T16:46:50.734" v="12652" actId="1032"/>
          <ac:spMkLst>
            <pc:docMk/>
            <pc:sldMk cId="4178072041" sldId="313"/>
            <ac:spMk id="12" creationId="{0124E3BA-673C-42C2-9213-F0C4C843B525}"/>
          </ac:spMkLst>
        </pc:spChg>
        <pc:graphicFrameChg chg="add del mod modGraphic">
          <ac:chgData name="Beaumont, Casey L" userId="07fd34d0-e54a-451d-a6c4-735e2b8bde5f" providerId="ADAL" clId="{C4258D11-9C17-4BEF-A312-95D6C3D9BB9C}" dt="2023-01-19T16:46:00.712" v="12613" actId="478"/>
          <ac:graphicFrameMkLst>
            <pc:docMk/>
            <pc:sldMk cId="4178072041" sldId="313"/>
            <ac:graphicFrameMk id="7" creationId="{BF7F9FF2-3473-40FF-A727-C97CA433832D}"/>
          </ac:graphicFrameMkLst>
        </pc:graphicFrameChg>
        <pc:graphicFrameChg chg="add del mod modGraphic">
          <ac:chgData name="Beaumont, Casey L" userId="07fd34d0-e54a-451d-a6c4-735e2b8bde5f" providerId="ADAL" clId="{C4258D11-9C17-4BEF-A312-95D6C3D9BB9C}" dt="2023-01-19T16:46:39.615" v="12651" actId="478"/>
          <ac:graphicFrameMkLst>
            <pc:docMk/>
            <pc:sldMk cId="4178072041" sldId="313"/>
            <ac:graphicFrameMk id="10" creationId="{728212FE-A2AA-4E48-9C43-D3ACFF60952D}"/>
          </ac:graphicFrameMkLst>
        </pc:graphicFrameChg>
        <pc:graphicFrameChg chg="add mod modGraphic">
          <ac:chgData name="Beaumont, Casey L" userId="07fd34d0-e54a-451d-a6c4-735e2b8bde5f" providerId="ADAL" clId="{C4258D11-9C17-4BEF-A312-95D6C3D9BB9C}" dt="2023-01-20T21:00:34.832" v="13481" actId="20577"/>
          <ac:graphicFrameMkLst>
            <pc:docMk/>
            <pc:sldMk cId="4178072041" sldId="313"/>
            <ac:graphicFrameMk id="13" creationId="{A57AEF36-F9BB-4DD5-8F86-49A86EDEF550}"/>
          </ac:graphicFrameMkLst>
        </pc:graphicFrameChg>
      </pc:sldChg>
      <pc:sldChg chg="addSp delSp modSp new mod ord modNotesTx">
        <pc:chgData name="Beaumont, Casey L" userId="07fd34d0-e54a-451d-a6c4-735e2b8bde5f" providerId="ADAL" clId="{C4258D11-9C17-4BEF-A312-95D6C3D9BB9C}" dt="2023-01-25T21:56:05.594" v="18946" actId="20577"/>
        <pc:sldMkLst>
          <pc:docMk/>
          <pc:sldMk cId="569949305" sldId="314"/>
        </pc:sldMkLst>
        <pc:spChg chg="mod">
          <ac:chgData name="Beaumont, Casey L" userId="07fd34d0-e54a-451d-a6c4-735e2b8bde5f" providerId="ADAL" clId="{C4258D11-9C17-4BEF-A312-95D6C3D9BB9C}" dt="2023-01-23T22:18:37.528" v="13804" actId="20577"/>
          <ac:spMkLst>
            <pc:docMk/>
            <pc:sldMk cId="569949305" sldId="314"/>
            <ac:spMk id="2" creationId="{45405008-1B48-4C7D-B43A-8FA8A0741845}"/>
          </ac:spMkLst>
        </pc:spChg>
        <pc:spChg chg="del">
          <ac:chgData name="Beaumont, Casey L" userId="07fd34d0-e54a-451d-a6c4-735e2b8bde5f" providerId="ADAL" clId="{C4258D11-9C17-4BEF-A312-95D6C3D9BB9C}" dt="2023-01-23T22:18:40.437" v="13805" actId="478"/>
          <ac:spMkLst>
            <pc:docMk/>
            <pc:sldMk cId="569949305" sldId="314"/>
            <ac:spMk id="3" creationId="{4743DC0E-C264-4396-8C5D-A860C268BF0A}"/>
          </ac:spMkLst>
        </pc:spChg>
        <pc:spChg chg="del">
          <ac:chgData name="Beaumont, Casey L" userId="07fd34d0-e54a-451d-a6c4-735e2b8bde5f" providerId="ADAL" clId="{C4258D11-9C17-4BEF-A312-95D6C3D9BB9C}" dt="2023-01-23T22:18:50.393" v="13811" actId="478"/>
          <ac:spMkLst>
            <pc:docMk/>
            <pc:sldMk cId="569949305" sldId="314"/>
            <ac:spMk id="4" creationId="{5BA6036A-B770-4E3D-97EE-C751315C53F1}"/>
          </ac:spMkLst>
        </pc:spChg>
        <pc:spChg chg="del">
          <ac:chgData name="Beaumont, Casey L" userId="07fd34d0-e54a-451d-a6c4-735e2b8bde5f" providerId="ADAL" clId="{C4258D11-9C17-4BEF-A312-95D6C3D9BB9C}" dt="2023-01-23T22:18:40.437" v="13805" actId="478"/>
          <ac:spMkLst>
            <pc:docMk/>
            <pc:sldMk cId="569949305" sldId="314"/>
            <ac:spMk id="5" creationId="{AD5D09A2-FB75-4343-803C-AE481DF59D41}"/>
          </ac:spMkLst>
        </pc:spChg>
        <pc:spChg chg="del">
          <ac:chgData name="Beaumont, Casey L" userId="07fd34d0-e54a-451d-a6c4-735e2b8bde5f" providerId="ADAL" clId="{C4258D11-9C17-4BEF-A312-95D6C3D9BB9C}" dt="2023-01-23T22:18:40.437" v="13805" actId="478"/>
          <ac:spMkLst>
            <pc:docMk/>
            <pc:sldMk cId="569949305" sldId="314"/>
            <ac:spMk id="6" creationId="{36F53D95-1143-4C72-84DA-D7DCA845DED1}"/>
          </ac:spMkLst>
        </pc:spChg>
        <pc:spChg chg="del">
          <ac:chgData name="Beaumont, Casey L" userId="07fd34d0-e54a-451d-a6c4-735e2b8bde5f" providerId="ADAL" clId="{C4258D11-9C17-4BEF-A312-95D6C3D9BB9C}" dt="2023-01-23T22:18:40.437" v="13805" actId="478"/>
          <ac:spMkLst>
            <pc:docMk/>
            <pc:sldMk cId="569949305" sldId="314"/>
            <ac:spMk id="7" creationId="{F393F276-C04B-4ECD-AC83-FD7F4BBC5F9D}"/>
          </ac:spMkLst>
        </pc:spChg>
        <pc:spChg chg="del">
          <ac:chgData name="Beaumont, Casey L" userId="07fd34d0-e54a-451d-a6c4-735e2b8bde5f" providerId="ADAL" clId="{C4258D11-9C17-4BEF-A312-95D6C3D9BB9C}" dt="2023-01-23T22:18:40.437" v="13805" actId="478"/>
          <ac:spMkLst>
            <pc:docMk/>
            <pc:sldMk cId="569949305" sldId="314"/>
            <ac:spMk id="8" creationId="{6ECDC6B7-0961-4FA6-89BC-B60FECFBFB76}"/>
          </ac:spMkLst>
        </pc:spChg>
        <pc:spChg chg="del">
          <ac:chgData name="Beaumont, Casey L" userId="07fd34d0-e54a-451d-a6c4-735e2b8bde5f" providerId="ADAL" clId="{C4258D11-9C17-4BEF-A312-95D6C3D9BB9C}" dt="2023-01-23T22:18:40.437" v="13805" actId="478"/>
          <ac:spMkLst>
            <pc:docMk/>
            <pc:sldMk cId="569949305" sldId="314"/>
            <ac:spMk id="9" creationId="{20F44B84-0B51-4480-972F-11117A986A7B}"/>
          </ac:spMkLst>
        </pc:spChg>
        <pc:spChg chg="del">
          <ac:chgData name="Beaumont, Casey L" userId="07fd34d0-e54a-451d-a6c4-735e2b8bde5f" providerId="ADAL" clId="{C4258D11-9C17-4BEF-A312-95D6C3D9BB9C}" dt="2023-01-23T22:18:40.437" v="13805" actId="478"/>
          <ac:spMkLst>
            <pc:docMk/>
            <pc:sldMk cId="569949305" sldId="314"/>
            <ac:spMk id="10" creationId="{82B3BBEB-E969-487E-9390-73B371E0B41D}"/>
          </ac:spMkLst>
        </pc:spChg>
        <pc:spChg chg="del">
          <ac:chgData name="Beaumont, Casey L" userId="07fd34d0-e54a-451d-a6c4-735e2b8bde5f" providerId="ADAL" clId="{C4258D11-9C17-4BEF-A312-95D6C3D9BB9C}" dt="2023-01-23T22:18:40.437" v="13805" actId="478"/>
          <ac:spMkLst>
            <pc:docMk/>
            <pc:sldMk cId="569949305" sldId="314"/>
            <ac:spMk id="11" creationId="{4A2768DC-EB99-4CBF-B4AF-C82B8F80973E}"/>
          </ac:spMkLst>
        </pc:spChg>
        <pc:spChg chg="del">
          <ac:chgData name="Beaumont, Casey L" userId="07fd34d0-e54a-451d-a6c4-735e2b8bde5f" providerId="ADAL" clId="{C4258D11-9C17-4BEF-A312-95D6C3D9BB9C}" dt="2023-01-23T22:18:40.437" v="13805" actId="478"/>
          <ac:spMkLst>
            <pc:docMk/>
            <pc:sldMk cId="569949305" sldId="314"/>
            <ac:spMk id="12" creationId="{DA987ECE-DE8B-47DB-A0F8-3A63B5DFD51B}"/>
          </ac:spMkLst>
        </pc:spChg>
        <pc:spChg chg="del">
          <ac:chgData name="Beaumont, Casey L" userId="07fd34d0-e54a-451d-a6c4-735e2b8bde5f" providerId="ADAL" clId="{C4258D11-9C17-4BEF-A312-95D6C3D9BB9C}" dt="2023-01-23T22:18:40.437" v="13805" actId="478"/>
          <ac:spMkLst>
            <pc:docMk/>
            <pc:sldMk cId="569949305" sldId="314"/>
            <ac:spMk id="13" creationId="{8FCC4E57-9B3F-49DA-8BE3-0D9F2A4D84D8}"/>
          </ac:spMkLst>
        </pc:spChg>
        <pc:spChg chg="del">
          <ac:chgData name="Beaumont, Casey L" userId="07fd34d0-e54a-451d-a6c4-735e2b8bde5f" providerId="ADAL" clId="{C4258D11-9C17-4BEF-A312-95D6C3D9BB9C}" dt="2023-01-23T22:18:40.437" v="13805" actId="478"/>
          <ac:spMkLst>
            <pc:docMk/>
            <pc:sldMk cId="569949305" sldId="314"/>
            <ac:spMk id="14" creationId="{F2BE90C0-51E0-4742-B02E-EF97833A986D}"/>
          </ac:spMkLst>
        </pc:spChg>
        <pc:spChg chg="del mod">
          <ac:chgData name="Beaumont, Casey L" userId="07fd34d0-e54a-451d-a6c4-735e2b8bde5f" providerId="ADAL" clId="{C4258D11-9C17-4BEF-A312-95D6C3D9BB9C}" dt="2023-01-23T22:18:49.049" v="13810" actId="478"/>
          <ac:spMkLst>
            <pc:docMk/>
            <pc:sldMk cId="569949305" sldId="314"/>
            <ac:spMk id="15" creationId="{C6C2732A-A39B-4A2F-B127-EDCD32358713}"/>
          </ac:spMkLst>
        </pc:spChg>
        <pc:spChg chg="del">
          <ac:chgData name="Beaumont, Casey L" userId="07fd34d0-e54a-451d-a6c4-735e2b8bde5f" providerId="ADAL" clId="{C4258D11-9C17-4BEF-A312-95D6C3D9BB9C}" dt="2023-01-23T22:18:46.007" v="13808" actId="478"/>
          <ac:spMkLst>
            <pc:docMk/>
            <pc:sldMk cId="569949305" sldId="314"/>
            <ac:spMk id="16" creationId="{F8106A24-2079-4D5C-87E6-C0788DFE4942}"/>
          </ac:spMkLst>
        </pc:spChg>
        <pc:picChg chg="add mod">
          <ac:chgData name="Beaumont, Casey L" userId="07fd34d0-e54a-451d-a6c4-735e2b8bde5f" providerId="ADAL" clId="{C4258D11-9C17-4BEF-A312-95D6C3D9BB9C}" dt="2023-01-23T22:18:44.713" v="13807" actId="1076"/>
          <ac:picMkLst>
            <pc:docMk/>
            <pc:sldMk cId="569949305" sldId="314"/>
            <ac:picMk id="2050" creationId="{44AFB480-27E8-47EA-AF28-946821B45C4C}"/>
          </ac:picMkLst>
        </pc:picChg>
      </pc:sldChg>
      <pc:sldChg chg="addSp delSp modSp new mod modNotesTx">
        <pc:chgData name="Beaumont, Casey L" userId="07fd34d0-e54a-451d-a6c4-735e2b8bde5f" providerId="ADAL" clId="{C4258D11-9C17-4BEF-A312-95D6C3D9BB9C}" dt="2023-01-23T22:38:38.032" v="15324" actId="20577"/>
        <pc:sldMkLst>
          <pc:docMk/>
          <pc:sldMk cId="2205236453" sldId="315"/>
        </pc:sldMkLst>
        <pc:spChg chg="mod">
          <ac:chgData name="Beaumont, Casey L" userId="07fd34d0-e54a-451d-a6c4-735e2b8bde5f" providerId="ADAL" clId="{C4258D11-9C17-4BEF-A312-95D6C3D9BB9C}" dt="2023-01-23T22:28:55.201" v="14048" actId="1076"/>
          <ac:spMkLst>
            <pc:docMk/>
            <pc:sldMk cId="2205236453" sldId="315"/>
            <ac:spMk id="2" creationId="{1894A0EC-E112-4645-AA2A-FC6C533D958A}"/>
          </ac:spMkLst>
        </pc:spChg>
        <pc:spChg chg="add del">
          <ac:chgData name="Beaumont, Casey L" userId="07fd34d0-e54a-451d-a6c4-735e2b8bde5f" providerId="ADAL" clId="{C4258D11-9C17-4BEF-A312-95D6C3D9BB9C}" dt="2023-01-23T22:28:50.202" v="14046" actId="478"/>
          <ac:spMkLst>
            <pc:docMk/>
            <pc:sldMk cId="2205236453" sldId="315"/>
            <ac:spMk id="3" creationId="{CD1E3971-9E4D-4004-94DB-F6A41DC03788}"/>
          </ac:spMkLst>
        </pc:spChg>
        <pc:spChg chg="add del mod">
          <ac:chgData name="Beaumont, Casey L" userId="07fd34d0-e54a-451d-a6c4-735e2b8bde5f" providerId="ADAL" clId="{C4258D11-9C17-4BEF-A312-95D6C3D9BB9C}" dt="2023-01-23T22:33:58.423" v="14408" actId="1076"/>
          <ac:spMkLst>
            <pc:docMk/>
            <pc:sldMk cId="2205236453" sldId="315"/>
            <ac:spMk id="4" creationId="{574B1EC5-83F3-433F-A952-9EAB208388BC}"/>
          </ac:spMkLst>
        </pc:spChg>
        <pc:spChg chg="add del mod">
          <ac:chgData name="Beaumont, Casey L" userId="07fd34d0-e54a-451d-a6c4-735e2b8bde5f" providerId="ADAL" clId="{C4258D11-9C17-4BEF-A312-95D6C3D9BB9C}" dt="2023-01-23T22:33:50.813" v="14406" actId="1076"/>
          <ac:spMkLst>
            <pc:docMk/>
            <pc:sldMk cId="2205236453" sldId="315"/>
            <ac:spMk id="5" creationId="{6858B1D9-159D-492A-8F14-667E75C98BCD}"/>
          </ac:spMkLst>
        </pc:spChg>
        <pc:spChg chg="add del">
          <ac:chgData name="Beaumont, Casey L" userId="07fd34d0-e54a-451d-a6c4-735e2b8bde5f" providerId="ADAL" clId="{C4258D11-9C17-4BEF-A312-95D6C3D9BB9C}" dt="2023-01-23T22:28:50.202" v="14046" actId="478"/>
          <ac:spMkLst>
            <pc:docMk/>
            <pc:sldMk cId="2205236453" sldId="315"/>
            <ac:spMk id="6" creationId="{F5639405-0A46-4454-A433-F6F2090206E5}"/>
          </ac:spMkLst>
        </pc:spChg>
        <pc:spChg chg="add del mod">
          <ac:chgData name="Beaumont, Casey L" userId="07fd34d0-e54a-451d-a6c4-735e2b8bde5f" providerId="ADAL" clId="{C4258D11-9C17-4BEF-A312-95D6C3D9BB9C}" dt="2023-01-23T22:33:55.068" v="14407" actId="1076"/>
          <ac:spMkLst>
            <pc:docMk/>
            <pc:sldMk cId="2205236453" sldId="315"/>
            <ac:spMk id="7" creationId="{8444C1C4-26A7-4C19-A95C-8AE8E090E8F2}"/>
          </ac:spMkLst>
        </pc:spChg>
        <pc:spChg chg="add del mod">
          <ac:chgData name="Beaumont, Casey L" userId="07fd34d0-e54a-451d-a6c4-735e2b8bde5f" providerId="ADAL" clId="{C4258D11-9C17-4BEF-A312-95D6C3D9BB9C}" dt="2023-01-23T22:35:55.755" v="15020" actId="1076"/>
          <ac:spMkLst>
            <pc:docMk/>
            <pc:sldMk cId="2205236453" sldId="315"/>
            <ac:spMk id="8" creationId="{FA4B24FB-F1C2-4219-9518-57ECB6ABC45B}"/>
          </ac:spMkLst>
        </pc:spChg>
        <pc:spChg chg="add del">
          <ac:chgData name="Beaumont, Casey L" userId="07fd34d0-e54a-451d-a6c4-735e2b8bde5f" providerId="ADAL" clId="{C4258D11-9C17-4BEF-A312-95D6C3D9BB9C}" dt="2023-01-23T22:28:50.202" v="14046" actId="478"/>
          <ac:spMkLst>
            <pc:docMk/>
            <pc:sldMk cId="2205236453" sldId="315"/>
            <ac:spMk id="9" creationId="{91FE8169-EF76-4626-AB93-18AF440671BA}"/>
          </ac:spMkLst>
        </pc:spChg>
        <pc:spChg chg="add del mod">
          <ac:chgData name="Beaumont, Casey L" userId="07fd34d0-e54a-451d-a6c4-735e2b8bde5f" providerId="ADAL" clId="{C4258D11-9C17-4BEF-A312-95D6C3D9BB9C}" dt="2023-01-23T22:38:38.032" v="15324" actId="20577"/>
          <ac:spMkLst>
            <pc:docMk/>
            <pc:sldMk cId="2205236453" sldId="315"/>
            <ac:spMk id="10" creationId="{18D86F55-C8DC-4EB1-B1E4-CD708DF97F21}"/>
          </ac:spMkLst>
        </pc:spChg>
        <pc:spChg chg="add del">
          <ac:chgData name="Beaumont, Casey L" userId="07fd34d0-e54a-451d-a6c4-735e2b8bde5f" providerId="ADAL" clId="{C4258D11-9C17-4BEF-A312-95D6C3D9BB9C}" dt="2023-01-23T22:32:50.018" v="14348" actId="478"/>
          <ac:spMkLst>
            <pc:docMk/>
            <pc:sldMk cId="2205236453" sldId="315"/>
            <ac:spMk id="11" creationId="{354477E3-6814-47A8-A810-8130D01BCBB1}"/>
          </ac:spMkLst>
        </pc:spChg>
        <pc:spChg chg="add del">
          <ac:chgData name="Beaumont, Casey L" userId="07fd34d0-e54a-451d-a6c4-735e2b8bde5f" providerId="ADAL" clId="{C4258D11-9C17-4BEF-A312-95D6C3D9BB9C}" dt="2023-01-23T22:28:50.202" v="14046" actId="478"/>
          <ac:spMkLst>
            <pc:docMk/>
            <pc:sldMk cId="2205236453" sldId="315"/>
            <ac:spMk id="12" creationId="{63181D17-2FCE-4A89-AB56-24DFA5D69020}"/>
          </ac:spMkLst>
        </pc:spChg>
        <pc:spChg chg="add del mod">
          <ac:chgData name="Beaumont, Casey L" userId="07fd34d0-e54a-451d-a6c4-735e2b8bde5f" providerId="ADAL" clId="{C4258D11-9C17-4BEF-A312-95D6C3D9BB9C}" dt="2023-01-23T22:32:59.836" v="14351" actId="478"/>
          <ac:spMkLst>
            <pc:docMk/>
            <pc:sldMk cId="2205236453" sldId="315"/>
            <ac:spMk id="13" creationId="{1ED98896-A199-44BF-8E33-5452B6C3197F}"/>
          </ac:spMkLst>
        </pc:spChg>
        <pc:spChg chg="add del">
          <ac:chgData name="Beaumont, Casey L" userId="07fd34d0-e54a-451d-a6c4-735e2b8bde5f" providerId="ADAL" clId="{C4258D11-9C17-4BEF-A312-95D6C3D9BB9C}" dt="2023-01-23T22:32:51.819" v="14349" actId="478"/>
          <ac:spMkLst>
            <pc:docMk/>
            <pc:sldMk cId="2205236453" sldId="315"/>
            <ac:spMk id="14" creationId="{8DD4A923-D206-464D-AF07-32B3948C091C}"/>
          </ac:spMkLst>
        </pc:spChg>
        <pc:spChg chg="del mod">
          <ac:chgData name="Beaumont, Casey L" userId="07fd34d0-e54a-451d-a6c4-735e2b8bde5f" providerId="ADAL" clId="{C4258D11-9C17-4BEF-A312-95D6C3D9BB9C}" dt="2023-01-23T22:30:04.569" v="14138" actId="478"/>
          <ac:spMkLst>
            <pc:docMk/>
            <pc:sldMk cId="2205236453" sldId="315"/>
            <ac:spMk id="15" creationId="{45061E63-B3DE-4F6D-9EDC-4A3537F34609}"/>
          </ac:spMkLst>
        </pc:spChg>
        <pc:spChg chg="del">
          <ac:chgData name="Beaumont, Casey L" userId="07fd34d0-e54a-451d-a6c4-735e2b8bde5f" providerId="ADAL" clId="{C4258D11-9C17-4BEF-A312-95D6C3D9BB9C}" dt="2023-01-23T22:30:02.028" v="14136" actId="478"/>
          <ac:spMkLst>
            <pc:docMk/>
            <pc:sldMk cId="2205236453" sldId="315"/>
            <ac:spMk id="16" creationId="{660F776F-B60B-4577-92AB-F00D1198E9B8}"/>
          </ac:spMkLst>
        </pc:spChg>
        <pc:spChg chg="add mod">
          <ac:chgData name="Beaumont, Casey L" userId="07fd34d0-e54a-451d-a6c4-735e2b8bde5f" providerId="ADAL" clId="{C4258D11-9C17-4BEF-A312-95D6C3D9BB9C}" dt="2023-01-23T22:32:07.295" v="14336" actId="403"/>
          <ac:spMkLst>
            <pc:docMk/>
            <pc:sldMk cId="2205236453" sldId="315"/>
            <ac:spMk id="22" creationId="{C9D80138-2F04-4E4F-9D13-63558C2DD21E}"/>
          </ac:spMkLst>
        </pc:spChg>
        <pc:spChg chg="add mod">
          <ac:chgData name="Beaumont, Casey L" userId="07fd34d0-e54a-451d-a6c4-735e2b8bde5f" providerId="ADAL" clId="{C4258D11-9C17-4BEF-A312-95D6C3D9BB9C}" dt="2023-01-23T22:32:04.884" v="14334" actId="403"/>
          <ac:spMkLst>
            <pc:docMk/>
            <pc:sldMk cId="2205236453" sldId="315"/>
            <ac:spMk id="23" creationId="{E53D0F92-7B89-4508-9E62-EE35DFA62873}"/>
          </ac:spMkLst>
        </pc:spChg>
        <pc:spChg chg="add del mod">
          <ac:chgData name="Beaumont, Casey L" userId="07fd34d0-e54a-451d-a6c4-735e2b8bde5f" providerId="ADAL" clId="{C4258D11-9C17-4BEF-A312-95D6C3D9BB9C}" dt="2023-01-23T22:33:01.674" v="14352" actId="478"/>
          <ac:spMkLst>
            <pc:docMk/>
            <pc:sldMk cId="2205236453" sldId="315"/>
            <ac:spMk id="25" creationId="{0BA2C740-2563-4F60-A128-256FEBEAD9FF}"/>
          </ac:spMkLst>
        </pc:spChg>
        <pc:picChg chg="add del mod">
          <ac:chgData name="Beaumont, Casey L" userId="07fd34d0-e54a-451d-a6c4-735e2b8bde5f" providerId="ADAL" clId="{C4258D11-9C17-4BEF-A312-95D6C3D9BB9C}" dt="2023-01-23T22:28:44.935" v="14044" actId="22"/>
          <ac:picMkLst>
            <pc:docMk/>
            <pc:sldMk cId="2205236453" sldId="315"/>
            <ac:picMk id="19" creationId="{0EB67934-85F5-449E-A23E-BF00BEEDF951}"/>
          </ac:picMkLst>
        </pc:picChg>
        <pc:picChg chg="add mod">
          <ac:chgData name="Beaumont, Casey L" userId="07fd34d0-e54a-451d-a6c4-735e2b8bde5f" providerId="ADAL" clId="{C4258D11-9C17-4BEF-A312-95D6C3D9BB9C}" dt="2023-01-23T22:28:59.161" v="14049" actId="1076"/>
          <ac:picMkLst>
            <pc:docMk/>
            <pc:sldMk cId="2205236453" sldId="315"/>
            <ac:picMk id="21" creationId="{45E06744-1565-4747-A9BF-ECE55B68FC15}"/>
          </ac:picMkLst>
        </pc:picChg>
      </pc:sldChg>
      <pc:sldChg chg="new del">
        <pc:chgData name="Beaumont, Casey L" userId="07fd34d0-e54a-451d-a6c4-735e2b8bde5f" providerId="ADAL" clId="{C4258D11-9C17-4BEF-A312-95D6C3D9BB9C}" dt="2023-01-23T22:21:01.016" v="14012" actId="47"/>
        <pc:sldMkLst>
          <pc:docMk/>
          <pc:sldMk cId="2297413657" sldId="315"/>
        </pc:sldMkLst>
      </pc:sldChg>
      <pc:sldChg chg="delSp modSp add mod">
        <pc:chgData name="Beaumont, Casey L" userId="07fd34d0-e54a-451d-a6c4-735e2b8bde5f" providerId="ADAL" clId="{C4258D11-9C17-4BEF-A312-95D6C3D9BB9C}" dt="2023-01-25T15:22:07.868" v="18547" actId="478"/>
        <pc:sldMkLst>
          <pc:docMk/>
          <pc:sldMk cId="2810408968" sldId="316"/>
        </pc:sldMkLst>
        <pc:spChg chg="del mod">
          <ac:chgData name="Beaumont, Casey L" userId="07fd34d0-e54a-451d-a6c4-735e2b8bde5f" providerId="ADAL" clId="{C4258D11-9C17-4BEF-A312-95D6C3D9BB9C}" dt="2023-01-25T15:22:07.868" v="18547" actId="478"/>
          <ac:spMkLst>
            <pc:docMk/>
            <pc:sldMk cId="2810408968" sldId="316"/>
            <ac:spMk id="3" creationId="{4C1A1802-9093-40D4-B7CF-FCEE6C40B1E2}"/>
          </ac:spMkLst>
        </pc:spChg>
      </pc:sldChg>
      <pc:sldChg chg="addSp delSp modSp new mod modNotesTx">
        <pc:chgData name="Beaumont, Casey L" userId="07fd34d0-e54a-451d-a6c4-735e2b8bde5f" providerId="ADAL" clId="{C4258D11-9C17-4BEF-A312-95D6C3D9BB9C}" dt="2023-01-25T21:54:05.516" v="18734" actId="478"/>
        <pc:sldMkLst>
          <pc:docMk/>
          <pc:sldMk cId="16617557" sldId="317"/>
        </pc:sldMkLst>
        <pc:spChg chg="mod">
          <ac:chgData name="Beaumont, Casey L" userId="07fd34d0-e54a-451d-a6c4-735e2b8bde5f" providerId="ADAL" clId="{C4258D11-9C17-4BEF-A312-95D6C3D9BB9C}" dt="2023-01-24T23:32:58.461" v="16575" actId="20577"/>
          <ac:spMkLst>
            <pc:docMk/>
            <pc:sldMk cId="16617557" sldId="317"/>
            <ac:spMk id="2" creationId="{EEAC9A31-5D26-4B36-B9E2-84FF005FBB5D}"/>
          </ac:spMkLst>
        </pc:spChg>
        <pc:spChg chg="del">
          <ac:chgData name="Beaumont, Casey L" userId="07fd34d0-e54a-451d-a6c4-735e2b8bde5f" providerId="ADAL" clId="{C4258D11-9C17-4BEF-A312-95D6C3D9BB9C}" dt="2023-01-24T23:33:03.197" v="16576" actId="478"/>
          <ac:spMkLst>
            <pc:docMk/>
            <pc:sldMk cId="16617557" sldId="317"/>
            <ac:spMk id="3" creationId="{1D253F6F-B4F8-4C68-8C72-3C2861967A59}"/>
          </ac:spMkLst>
        </pc:spChg>
        <pc:spChg chg="del">
          <ac:chgData name="Beaumont, Casey L" userId="07fd34d0-e54a-451d-a6c4-735e2b8bde5f" providerId="ADAL" clId="{C4258D11-9C17-4BEF-A312-95D6C3D9BB9C}" dt="2023-01-25T21:54:05.516" v="18734" actId="478"/>
          <ac:spMkLst>
            <pc:docMk/>
            <pc:sldMk cId="16617557" sldId="317"/>
            <ac:spMk id="4" creationId="{335A2D02-DC92-4CDC-A70C-1A69D0DCAA4F}"/>
          </ac:spMkLst>
        </pc:spChg>
        <pc:spChg chg="del">
          <ac:chgData name="Beaumont, Casey L" userId="07fd34d0-e54a-451d-a6c4-735e2b8bde5f" providerId="ADAL" clId="{C4258D11-9C17-4BEF-A312-95D6C3D9BB9C}" dt="2023-01-25T21:54:04.431" v="18733" actId="478"/>
          <ac:spMkLst>
            <pc:docMk/>
            <pc:sldMk cId="16617557" sldId="317"/>
            <ac:spMk id="5" creationId="{865FF667-BA3C-412E-9A88-7B198ABFC33F}"/>
          </ac:spMkLst>
        </pc:spChg>
        <pc:spChg chg="add mod">
          <ac:chgData name="Beaumont, Casey L" userId="07fd34d0-e54a-451d-a6c4-735e2b8bde5f" providerId="ADAL" clId="{C4258D11-9C17-4BEF-A312-95D6C3D9BB9C}" dt="2023-01-24T23:40:54.880" v="18235" actId="20577"/>
          <ac:spMkLst>
            <pc:docMk/>
            <pc:sldMk cId="16617557" sldId="317"/>
            <ac:spMk id="7" creationId="{CEBE530D-EC50-48AA-B7C9-BC3ED2FBD43A}"/>
          </ac:spMkLst>
        </pc:spChg>
      </pc:sldChg>
    </pc:docChg>
  </pc:docChgLst>
  <pc:docChgLst>
    <pc:chgData name="Beaumont, Casey L" userId="07fd34d0-e54a-451d-a6c4-735e2b8bde5f" providerId="ADAL" clId="{91641533-1F48-4F80-9148-7C752BBC9862}"/>
    <pc:docChg chg="custSel modSld">
      <pc:chgData name="Beaumont, Casey L" userId="07fd34d0-e54a-451d-a6c4-735e2b8bde5f" providerId="ADAL" clId="{91641533-1F48-4F80-9148-7C752BBC9862}" dt="2022-09-14T18:58:29.930" v="600" actId="403"/>
      <pc:docMkLst>
        <pc:docMk/>
      </pc:docMkLst>
      <pc:sldChg chg="addSp modSp mod">
        <pc:chgData name="Beaumont, Casey L" userId="07fd34d0-e54a-451d-a6c4-735e2b8bde5f" providerId="ADAL" clId="{91641533-1F48-4F80-9148-7C752BBC9862}" dt="2022-09-14T18:58:29.930" v="600" actId="403"/>
        <pc:sldMkLst>
          <pc:docMk/>
          <pc:sldMk cId="3571516367" sldId="258"/>
        </pc:sldMkLst>
        <pc:spChg chg="mod">
          <ac:chgData name="Beaumont, Casey L" userId="07fd34d0-e54a-451d-a6c4-735e2b8bde5f" providerId="ADAL" clId="{91641533-1F48-4F80-9148-7C752BBC9862}" dt="2022-09-13T16:43:16.865" v="6" actId="1076"/>
          <ac:spMkLst>
            <pc:docMk/>
            <pc:sldMk cId="3571516367" sldId="258"/>
            <ac:spMk id="2" creationId="{0A32731C-311B-46F7-A865-6C3AF6B09A47}"/>
          </ac:spMkLst>
        </pc:spChg>
        <pc:spChg chg="mod">
          <ac:chgData name="Beaumont, Casey L" userId="07fd34d0-e54a-451d-a6c4-735e2b8bde5f" providerId="ADAL" clId="{91641533-1F48-4F80-9148-7C752BBC9862}" dt="2022-09-14T18:58:29.930" v="600" actId="403"/>
          <ac:spMkLst>
            <pc:docMk/>
            <pc:sldMk cId="3571516367" sldId="258"/>
            <ac:spMk id="3" creationId="{9D5232F9-FD00-464A-9F17-619C91AEF8F3}"/>
          </ac:spMkLst>
        </pc:spChg>
        <pc:picChg chg="add mod">
          <ac:chgData name="Beaumont, Casey L" userId="07fd34d0-e54a-451d-a6c4-735e2b8bde5f" providerId="ADAL" clId="{91641533-1F48-4F80-9148-7C752BBC9862}" dt="2022-09-13T16:52:08.090" v="562" actId="1076"/>
          <ac:picMkLst>
            <pc:docMk/>
            <pc:sldMk cId="3571516367" sldId="258"/>
            <ac:picMk id="8" creationId="{9A60A47E-BEFF-4F95-8A75-B4C7EDB47F41}"/>
          </ac:picMkLst>
        </pc:picChg>
      </pc:sldChg>
    </pc:docChg>
  </pc:docChgLst>
</pc:chgInfo>
</file>

<file path=ppt/diagrams/_rels/data9.xml.rels><?xml version="1.0" encoding="UTF-8" standalone="yes"?>
<Relationships xmlns="http://schemas.openxmlformats.org/package/2006/relationships"><Relationship Id="rId2" Type="http://schemas.openxmlformats.org/officeDocument/2006/relationships/image" Target="../media/image39.svg"/><Relationship Id="rId1" Type="http://schemas.openxmlformats.org/officeDocument/2006/relationships/image" Target="../media/image38.png"/></Relationships>
</file>

<file path=ppt/diagrams/_rels/drawing9.xml.rels><?xml version="1.0" encoding="UTF-8" standalone="yes"?>
<Relationships xmlns="http://schemas.openxmlformats.org/package/2006/relationships"><Relationship Id="rId2" Type="http://schemas.openxmlformats.org/officeDocument/2006/relationships/image" Target="../media/image39.svg"/><Relationship Id="rId1"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62429B-F424-4645-9706-12DE34614001}" type="doc">
      <dgm:prSet loTypeId="urn:microsoft.com/office/officeart/2005/8/layout/venn1" loCatId="relationship" qsTypeId="urn:microsoft.com/office/officeart/2005/8/quickstyle/simple1" qsCatId="simple" csTypeId="urn:microsoft.com/office/officeart/2005/8/colors/accent1_2" csCatId="accent1" phldr="1"/>
      <dgm:spPr/>
    </dgm:pt>
    <dgm:pt modelId="{D82C2E44-CC0C-4D0D-9246-11527B20E980}">
      <dgm:prSet phldrT="[Text]"/>
      <dgm:spPr>
        <a:solidFill>
          <a:schemeClr val="accent1">
            <a:lumMod val="90000"/>
            <a:alpha val="50000"/>
          </a:schemeClr>
        </a:solidFill>
      </dgm:spPr>
      <dgm:t>
        <a:bodyPr/>
        <a:lstStyle/>
        <a:p>
          <a:r>
            <a:rPr lang="en-US" dirty="0"/>
            <a:t>IT Security Incident</a:t>
          </a:r>
        </a:p>
      </dgm:t>
    </dgm:pt>
    <dgm:pt modelId="{D22B0314-28F2-4403-BE63-4253CFFD5B66}" type="parTrans" cxnId="{DCFCEA01-733F-40AE-A5EA-942C0E0A1F66}">
      <dgm:prSet/>
      <dgm:spPr/>
      <dgm:t>
        <a:bodyPr/>
        <a:lstStyle/>
        <a:p>
          <a:endParaRPr lang="en-US"/>
        </a:p>
      </dgm:t>
    </dgm:pt>
    <dgm:pt modelId="{58B3E309-DD91-4C19-9C48-AAD301738B6B}" type="sibTrans" cxnId="{DCFCEA01-733F-40AE-A5EA-942C0E0A1F66}">
      <dgm:prSet/>
      <dgm:spPr/>
      <dgm:t>
        <a:bodyPr/>
        <a:lstStyle/>
        <a:p>
          <a:endParaRPr lang="en-US"/>
        </a:p>
      </dgm:t>
    </dgm:pt>
    <dgm:pt modelId="{EA79F474-601E-4B64-A4C7-3D9732B0BB9E}">
      <dgm:prSet phldrT="[Text]"/>
      <dgm:spPr>
        <a:solidFill>
          <a:schemeClr val="accent3">
            <a:alpha val="50000"/>
          </a:schemeClr>
        </a:solidFill>
      </dgm:spPr>
      <dgm:t>
        <a:bodyPr/>
        <a:lstStyle/>
        <a:p>
          <a:r>
            <a:rPr lang="en-US" dirty="0"/>
            <a:t>Data Incident</a:t>
          </a:r>
        </a:p>
      </dgm:t>
    </dgm:pt>
    <dgm:pt modelId="{B0D7F401-3C08-49D5-97C6-3EEDA4F64374}" type="parTrans" cxnId="{C8C73824-A055-4340-A976-15D8B4DD3961}">
      <dgm:prSet/>
      <dgm:spPr/>
      <dgm:t>
        <a:bodyPr/>
        <a:lstStyle/>
        <a:p>
          <a:endParaRPr lang="en-US"/>
        </a:p>
      </dgm:t>
    </dgm:pt>
    <dgm:pt modelId="{ABDFD4A0-75E1-4256-90CB-2916EF14FC6D}" type="sibTrans" cxnId="{C8C73824-A055-4340-A976-15D8B4DD3961}">
      <dgm:prSet/>
      <dgm:spPr/>
      <dgm:t>
        <a:bodyPr/>
        <a:lstStyle/>
        <a:p>
          <a:endParaRPr lang="en-US"/>
        </a:p>
      </dgm:t>
    </dgm:pt>
    <dgm:pt modelId="{32EA189E-2B25-41D2-9A66-5B072277C57E}" type="pres">
      <dgm:prSet presAssocID="{7562429B-F424-4645-9706-12DE34614001}" presName="compositeShape" presStyleCnt="0">
        <dgm:presLayoutVars>
          <dgm:chMax val="7"/>
          <dgm:dir/>
          <dgm:resizeHandles val="exact"/>
        </dgm:presLayoutVars>
      </dgm:prSet>
      <dgm:spPr/>
    </dgm:pt>
    <dgm:pt modelId="{2453E074-046F-48BE-8A61-1FE709595CDB}" type="pres">
      <dgm:prSet presAssocID="{D82C2E44-CC0C-4D0D-9246-11527B20E980}" presName="circ1" presStyleLbl="vennNode1" presStyleIdx="0" presStyleCnt="2"/>
      <dgm:spPr/>
    </dgm:pt>
    <dgm:pt modelId="{36E7BE9A-25F9-402D-9CE6-4034CF223553}" type="pres">
      <dgm:prSet presAssocID="{D82C2E44-CC0C-4D0D-9246-11527B20E980}" presName="circ1Tx" presStyleLbl="revTx" presStyleIdx="0" presStyleCnt="0">
        <dgm:presLayoutVars>
          <dgm:chMax val="0"/>
          <dgm:chPref val="0"/>
          <dgm:bulletEnabled val="1"/>
        </dgm:presLayoutVars>
      </dgm:prSet>
      <dgm:spPr/>
    </dgm:pt>
    <dgm:pt modelId="{79C70814-65EC-441E-AED1-9EA989D6D85D}" type="pres">
      <dgm:prSet presAssocID="{EA79F474-601E-4B64-A4C7-3D9732B0BB9E}" presName="circ2" presStyleLbl="vennNode1" presStyleIdx="1" presStyleCnt="2"/>
      <dgm:spPr/>
    </dgm:pt>
    <dgm:pt modelId="{087E59EC-12F8-4EBC-BCF2-FF3E101C9500}" type="pres">
      <dgm:prSet presAssocID="{EA79F474-601E-4B64-A4C7-3D9732B0BB9E}" presName="circ2Tx" presStyleLbl="revTx" presStyleIdx="0" presStyleCnt="0">
        <dgm:presLayoutVars>
          <dgm:chMax val="0"/>
          <dgm:chPref val="0"/>
          <dgm:bulletEnabled val="1"/>
        </dgm:presLayoutVars>
      </dgm:prSet>
      <dgm:spPr/>
    </dgm:pt>
  </dgm:ptLst>
  <dgm:cxnLst>
    <dgm:cxn modelId="{DCFCEA01-733F-40AE-A5EA-942C0E0A1F66}" srcId="{7562429B-F424-4645-9706-12DE34614001}" destId="{D82C2E44-CC0C-4D0D-9246-11527B20E980}" srcOrd="0" destOrd="0" parTransId="{D22B0314-28F2-4403-BE63-4253CFFD5B66}" sibTransId="{58B3E309-DD91-4C19-9C48-AAD301738B6B}"/>
    <dgm:cxn modelId="{C8C73824-A055-4340-A976-15D8B4DD3961}" srcId="{7562429B-F424-4645-9706-12DE34614001}" destId="{EA79F474-601E-4B64-A4C7-3D9732B0BB9E}" srcOrd="1" destOrd="0" parTransId="{B0D7F401-3C08-49D5-97C6-3EEDA4F64374}" sibTransId="{ABDFD4A0-75E1-4256-90CB-2916EF14FC6D}"/>
    <dgm:cxn modelId="{3A42775B-C801-461A-AE67-3FCF96B11BEA}" type="presOf" srcId="{EA79F474-601E-4B64-A4C7-3D9732B0BB9E}" destId="{79C70814-65EC-441E-AED1-9EA989D6D85D}" srcOrd="0" destOrd="0" presId="urn:microsoft.com/office/officeart/2005/8/layout/venn1"/>
    <dgm:cxn modelId="{980BD480-032F-42E8-8C45-5C94559FE7E5}" type="presOf" srcId="{D82C2E44-CC0C-4D0D-9246-11527B20E980}" destId="{36E7BE9A-25F9-402D-9CE6-4034CF223553}" srcOrd="1" destOrd="0" presId="urn:microsoft.com/office/officeart/2005/8/layout/venn1"/>
    <dgm:cxn modelId="{EFDD92A6-04E5-4D20-80AA-E0D993513157}" type="presOf" srcId="{EA79F474-601E-4B64-A4C7-3D9732B0BB9E}" destId="{087E59EC-12F8-4EBC-BCF2-FF3E101C9500}" srcOrd="1" destOrd="0" presId="urn:microsoft.com/office/officeart/2005/8/layout/venn1"/>
    <dgm:cxn modelId="{DB6538B0-9B36-466E-98A3-467C5A019A04}" type="presOf" srcId="{7562429B-F424-4645-9706-12DE34614001}" destId="{32EA189E-2B25-41D2-9A66-5B072277C57E}" srcOrd="0" destOrd="0" presId="urn:microsoft.com/office/officeart/2005/8/layout/venn1"/>
    <dgm:cxn modelId="{2E015CF3-25B3-4EAC-9237-6720995A019D}" type="presOf" srcId="{D82C2E44-CC0C-4D0D-9246-11527B20E980}" destId="{2453E074-046F-48BE-8A61-1FE709595CDB}" srcOrd="0" destOrd="0" presId="urn:microsoft.com/office/officeart/2005/8/layout/venn1"/>
    <dgm:cxn modelId="{80336BC4-A1FA-43E2-969D-719DB3C90D78}" type="presParOf" srcId="{32EA189E-2B25-41D2-9A66-5B072277C57E}" destId="{2453E074-046F-48BE-8A61-1FE709595CDB}" srcOrd="0" destOrd="0" presId="urn:microsoft.com/office/officeart/2005/8/layout/venn1"/>
    <dgm:cxn modelId="{D6D90BCC-E37C-462B-A9FA-39DD2785C7EE}" type="presParOf" srcId="{32EA189E-2B25-41D2-9A66-5B072277C57E}" destId="{36E7BE9A-25F9-402D-9CE6-4034CF223553}" srcOrd="1" destOrd="0" presId="urn:microsoft.com/office/officeart/2005/8/layout/venn1"/>
    <dgm:cxn modelId="{BF6A345F-CD16-417D-966A-453ECC3A6632}" type="presParOf" srcId="{32EA189E-2B25-41D2-9A66-5B072277C57E}" destId="{79C70814-65EC-441E-AED1-9EA989D6D85D}" srcOrd="2" destOrd="0" presId="urn:microsoft.com/office/officeart/2005/8/layout/venn1"/>
    <dgm:cxn modelId="{C1C5757E-8D1C-4CEF-AC52-9D6450ABCCEF}" type="presParOf" srcId="{32EA189E-2B25-41D2-9A66-5B072277C57E}" destId="{087E59EC-12F8-4EBC-BCF2-FF3E101C9500}"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FDFC5D-E63B-4F62-966E-9FC3C91DC108}" type="doc">
      <dgm:prSet loTypeId="urn:microsoft.com/office/officeart/2009/3/layout/BlockDescendingList" loCatId="list" qsTypeId="urn:microsoft.com/office/officeart/2005/8/quickstyle/simple5" qsCatId="simple" csTypeId="urn:microsoft.com/office/officeart/2005/8/colors/accent1_2" csCatId="accent1" phldr="1"/>
      <dgm:spPr/>
      <dgm:t>
        <a:bodyPr/>
        <a:lstStyle/>
        <a:p>
          <a:endParaRPr lang="en-US"/>
        </a:p>
      </dgm:t>
    </dgm:pt>
    <dgm:pt modelId="{A2524FF9-50AD-46FF-975C-2DA3D2741047}">
      <dgm:prSet phldrT="[Text]"/>
      <dgm:spPr/>
      <dgm:t>
        <a:bodyPr/>
        <a:lstStyle/>
        <a:p>
          <a:r>
            <a:rPr lang="en-US" dirty="0">
              <a:solidFill>
                <a:schemeClr val="tx1"/>
              </a:solidFill>
            </a:rPr>
            <a:t>Ticketing</a:t>
          </a:r>
        </a:p>
      </dgm:t>
    </dgm:pt>
    <dgm:pt modelId="{6CE23121-0B9A-435D-AA5F-2CEBC1E279E4}" type="parTrans" cxnId="{902C19E8-1521-4F96-9867-8BFAF384F4A6}">
      <dgm:prSet/>
      <dgm:spPr/>
      <dgm:t>
        <a:bodyPr/>
        <a:lstStyle/>
        <a:p>
          <a:endParaRPr lang="en-US"/>
        </a:p>
      </dgm:t>
    </dgm:pt>
    <dgm:pt modelId="{B97CD326-5BF2-4852-9C75-62A4A1214C63}" type="sibTrans" cxnId="{902C19E8-1521-4F96-9867-8BFAF384F4A6}">
      <dgm:prSet/>
      <dgm:spPr/>
      <dgm:t>
        <a:bodyPr/>
        <a:lstStyle/>
        <a:p>
          <a:endParaRPr lang="en-US"/>
        </a:p>
      </dgm:t>
    </dgm:pt>
    <dgm:pt modelId="{945F6C37-B7CD-4EF4-81FE-9F9C94E40655}">
      <dgm:prSet phldrT="[Text]"/>
      <dgm:spPr/>
      <dgm:t>
        <a:bodyPr/>
        <a:lstStyle/>
        <a:p>
          <a:r>
            <a:rPr lang="en-US" dirty="0">
              <a:solidFill>
                <a:schemeClr val="tx1"/>
              </a:solidFill>
            </a:rPr>
            <a:t>Main ticketing system</a:t>
          </a:r>
        </a:p>
      </dgm:t>
    </dgm:pt>
    <dgm:pt modelId="{B8561A9C-73B8-44F4-AC3F-00AC5C3CE636}" type="parTrans" cxnId="{78FE8470-FB63-4F99-9376-62D7F22FC3B9}">
      <dgm:prSet/>
      <dgm:spPr/>
      <dgm:t>
        <a:bodyPr/>
        <a:lstStyle/>
        <a:p>
          <a:endParaRPr lang="en-US"/>
        </a:p>
      </dgm:t>
    </dgm:pt>
    <dgm:pt modelId="{35B453DE-21A3-4F44-9DEA-BD01D648E761}" type="sibTrans" cxnId="{78FE8470-FB63-4F99-9376-62D7F22FC3B9}">
      <dgm:prSet/>
      <dgm:spPr/>
      <dgm:t>
        <a:bodyPr/>
        <a:lstStyle/>
        <a:p>
          <a:endParaRPr lang="en-US"/>
        </a:p>
      </dgm:t>
    </dgm:pt>
    <dgm:pt modelId="{2CA7F895-A2FD-49C8-902E-3A3337F57DE6}">
      <dgm:prSet phldrT="[Text]"/>
      <dgm:spPr/>
      <dgm:t>
        <a:bodyPr/>
        <a:lstStyle/>
        <a:p>
          <a:r>
            <a:rPr lang="en-US" dirty="0">
              <a:solidFill>
                <a:schemeClr val="tx1"/>
              </a:solidFill>
            </a:rPr>
            <a:t>General tracking</a:t>
          </a:r>
        </a:p>
      </dgm:t>
    </dgm:pt>
    <dgm:pt modelId="{EC6E6AC3-DF2E-4D29-A855-F8A4325E957E}" type="parTrans" cxnId="{208A7A14-AB63-4D9B-B78B-047C5C4F2FB3}">
      <dgm:prSet/>
      <dgm:spPr/>
      <dgm:t>
        <a:bodyPr/>
        <a:lstStyle/>
        <a:p>
          <a:endParaRPr lang="en-US"/>
        </a:p>
      </dgm:t>
    </dgm:pt>
    <dgm:pt modelId="{687E74A0-5706-45DD-82DE-D18968F372CF}" type="sibTrans" cxnId="{208A7A14-AB63-4D9B-B78B-047C5C4F2FB3}">
      <dgm:prSet/>
      <dgm:spPr/>
      <dgm:t>
        <a:bodyPr/>
        <a:lstStyle/>
        <a:p>
          <a:endParaRPr lang="en-US"/>
        </a:p>
      </dgm:t>
    </dgm:pt>
    <dgm:pt modelId="{23BC7FB6-EE8D-4D6B-A1A9-6A9BDDAA4B6E}">
      <dgm:prSet phldrT="[Text]"/>
      <dgm:spPr/>
      <dgm:t>
        <a:bodyPr/>
        <a:lstStyle/>
        <a:p>
          <a:r>
            <a:rPr lang="en-US" dirty="0">
              <a:solidFill>
                <a:schemeClr val="tx1"/>
              </a:solidFill>
            </a:rPr>
            <a:t>Restricted Access</a:t>
          </a:r>
        </a:p>
      </dgm:t>
    </dgm:pt>
    <dgm:pt modelId="{DD900D19-2E6F-4A24-965D-14B5B380328F}" type="parTrans" cxnId="{B3031949-AB82-4611-8A29-80599AB7335D}">
      <dgm:prSet/>
      <dgm:spPr/>
      <dgm:t>
        <a:bodyPr/>
        <a:lstStyle/>
        <a:p>
          <a:endParaRPr lang="en-US"/>
        </a:p>
      </dgm:t>
    </dgm:pt>
    <dgm:pt modelId="{6B3091FA-FAB6-4338-87CD-BF5E762FFFFC}" type="sibTrans" cxnId="{B3031949-AB82-4611-8A29-80599AB7335D}">
      <dgm:prSet/>
      <dgm:spPr/>
      <dgm:t>
        <a:bodyPr/>
        <a:lstStyle/>
        <a:p>
          <a:endParaRPr lang="en-US"/>
        </a:p>
      </dgm:t>
    </dgm:pt>
    <dgm:pt modelId="{1D429CFF-78D1-40C3-90B1-F996A4E030D0}">
      <dgm:prSet phldrT="[Text]"/>
      <dgm:spPr/>
      <dgm:t>
        <a:bodyPr/>
        <a:lstStyle/>
        <a:p>
          <a:r>
            <a:rPr lang="en-US" dirty="0">
              <a:solidFill>
                <a:schemeClr val="tx1"/>
              </a:solidFill>
            </a:rPr>
            <a:t>Point to further locked down repository</a:t>
          </a:r>
        </a:p>
      </dgm:t>
    </dgm:pt>
    <dgm:pt modelId="{111D1485-7C1C-4AF4-B01C-9B6F87A3530F}" type="parTrans" cxnId="{9F6FDC7C-1068-47CC-B26B-28B9D34C5D2E}">
      <dgm:prSet/>
      <dgm:spPr/>
      <dgm:t>
        <a:bodyPr/>
        <a:lstStyle/>
        <a:p>
          <a:endParaRPr lang="en-US"/>
        </a:p>
      </dgm:t>
    </dgm:pt>
    <dgm:pt modelId="{166B02E8-9E94-489A-8107-B07820776E0A}" type="sibTrans" cxnId="{9F6FDC7C-1068-47CC-B26B-28B9D34C5D2E}">
      <dgm:prSet/>
      <dgm:spPr/>
      <dgm:t>
        <a:bodyPr/>
        <a:lstStyle/>
        <a:p>
          <a:endParaRPr lang="en-US"/>
        </a:p>
      </dgm:t>
    </dgm:pt>
    <dgm:pt modelId="{31D1E58E-A451-497D-985F-7906919D1349}">
      <dgm:prSet phldrT="[Text]"/>
      <dgm:spPr/>
      <dgm:t>
        <a:bodyPr/>
        <a:lstStyle/>
        <a:p>
          <a:r>
            <a:rPr lang="en-US" dirty="0">
              <a:solidFill>
                <a:schemeClr val="tx1"/>
              </a:solidFill>
            </a:rPr>
            <a:t>Privileged and Confidential</a:t>
          </a:r>
        </a:p>
      </dgm:t>
    </dgm:pt>
    <dgm:pt modelId="{7E90162F-B8E1-4D84-9DA0-2B60F95689B4}" type="parTrans" cxnId="{1635DD70-592E-4794-BD58-80C9DE1E2D33}">
      <dgm:prSet/>
      <dgm:spPr/>
      <dgm:t>
        <a:bodyPr/>
        <a:lstStyle/>
        <a:p>
          <a:endParaRPr lang="en-US"/>
        </a:p>
      </dgm:t>
    </dgm:pt>
    <dgm:pt modelId="{80B819C6-B62D-4A02-949E-22CE2EE60E83}" type="sibTrans" cxnId="{1635DD70-592E-4794-BD58-80C9DE1E2D33}">
      <dgm:prSet/>
      <dgm:spPr/>
      <dgm:t>
        <a:bodyPr/>
        <a:lstStyle/>
        <a:p>
          <a:endParaRPr lang="en-US"/>
        </a:p>
      </dgm:t>
    </dgm:pt>
    <dgm:pt modelId="{224F8D9E-F50D-4A01-B9D8-40293EBC8B4E}">
      <dgm:prSet phldrT="[Text]"/>
      <dgm:spPr/>
      <dgm:t>
        <a:bodyPr/>
        <a:lstStyle/>
        <a:p>
          <a:r>
            <a:rPr lang="en-US" dirty="0">
              <a:solidFill>
                <a:schemeClr val="tx1"/>
              </a:solidFill>
            </a:rPr>
            <a:t>Further Encryption</a:t>
          </a:r>
        </a:p>
      </dgm:t>
    </dgm:pt>
    <dgm:pt modelId="{110C55C1-F45B-4825-8930-9A4BFD6BE683}" type="parTrans" cxnId="{4034AAC9-ABD5-443A-8BE1-66FF57A86D5A}">
      <dgm:prSet/>
      <dgm:spPr/>
      <dgm:t>
        <a:bodyPr/>
        <a:lstStyle/>
        <a:p>
          <a:endParaRPr lang="en-US"/>
        </a:p>
      </dgm:t>
    </dgm:pt>
    <dgm:pt modelId="{F1345F9C-9D7B-4551-958A-92C51A2D668D}" type="sibTrans" cxnId="{4034AAC9-ABD5-443A-8BE1-66FF57A86D5A}">
      <dgm:prSet/>
      <dgm:spPr/>
      <dgm:t>
        <a:bodyPr/>
        <a:lstStyle/>
        <a:p>
          <a:endParaRPr lang="en-US"/>
        </a:p>
      </dgm:t>
    </dgm:pt>
    <dgm:pt modelId="{9C276ED5-1E03-4E7C-B7DB-CC2048AE1076}">
      <dgm:prSet phldrT="[Text]"/>
      <dgm:spPr/>
      <dgm:t>
        <a:bodyPr/>
        <a:lstStyle/>
        <a:p>
          <a:r>
            <a:rPr lang="en-US" dirty="0">
              <a:solidFill>
                <a:schemeClr val="tx1"/>
              </a:solidFill>
            </a:rPr>
            <a:t>Major IR might be Read-In Only</a:t>
          </a:r>
        </a:p>
      </dgm:t>
    </dgm:pt>
    <dgm:pt modelId="{5E6832E7-7B9A-415A-8B31-275B12151031}" type="parTrans" cxnId="{AABFF421-BFB8-474A-A8FF-CCEC096B5B7B}">
      <dgm:prSet/>
      <dgm:spPr/>
      <dgm:t>
        <a:bodyPr/>
        <a:lstStyle/>
        <a:p>
          <a:endParaRPr lang="en-US"/>
        </a:p>
      </dgm:t>
    </dgm:pt>
    <dgm:pt modelId="{28D46311-62F2-49D5-BF53-7B1197566746}" type="sibTrans" cxnId="{AABFF421-BFB8-474A-A8FF-CCEC096B5B7B}">
      <dgm:prSet/>
      <dgm:spPr/>
      <dgm:t>
        <a:bodyPr/>
        <a:lstStyle/>
        <a:p>
          <a:endParaRPr lang="en-US"/>
        </a:p>
      </dgm:t>
    </dgm:pt>
    <dgm:pt modelId="{C7052D33-A166-4BAB-BEC8-E81BC4912033}">
      <dgm:prSet phldrT="[Text]"/>
      <dgm:spPr/>
      <dgm:t>
        <a:bodyPr/>
        <a:lstStyle/>
        <a:p>
          <a:r>
            <a:rPr lang="en-US" dirty="0">
              <a:solidFill>
                <a:schemeClr val="tx1"/>
              </a:solidFill>
            </a:rPr>
            <a:t>Stored Docs with Additional Protection</a:t>
          </a:r>
        </a:p>
      </dgm:t>
    </dgm:pt>
    <dgm:pt modelId="{28D89431-2C7B-4E9E-8A86-EED9CFA9F2F5}" type="parTrans" cxnId="{A6ECE3F7-7B26-43E2-BC14-E42BABB79F74}">
      <dgm:prSet/>
      <dgm:spPr/>
      <dgm:t>
        <a:bodyPr/>
        <a:lstStyle/>
        <a:p>
          <a:endParaRPr lang="en-US"/>
        </a:p>
      </dgm:t>
    </dgm:pt>
    <dgm:pt modelId="{71C6AC9B-1707-4C28-88ED-90396C5E911F}" type="sibTrans" cxnId="{A6ECE3F7-7B26-43E2-BC14-E42BABB79F74}">
      <dgm:prSet/>
      <dgm:spPr/>
      <dgm:t>
        <a:bodyPr/>
        <a:lstStyle/>
        <a:p>
          <a:endParaRPr lang="en-US"/>
        </a:p>
      </dgm:t>
    </dgm:pt>
    <dgm:pt modelId="{9DDED6CC-9523-4DC1-8978-0284401C0091}">
      <dgm:prSet phldrT="[Text]"/>
      <dgm:spPr/>
      <dgm:t>
        <a:bodyPr/>
        <a:lstStyle/>
        <a:p>
          <a:r>
            <a:rPr lang="en-US" dirty="0">
              <a:solidFill>
                <a:schemeClr val="tx1"/>
              </a:solidFill>
            </a:rPr>
            <a:t>May be exposed to other colleagues</a:t>
          </a:r>
        </a:p>
      </dgm:t>
    </dgm:pt>
    <dgm:pt modelId="{0555E22D-814D-48B4-8C86-A21E45F2004F}" type="parTrans" cxnId="{7077F74A-A1C9-4684-87FD-826FC9F34188}">
      <dgm:prSet/>
      <dgm:spPr/>
      <dgm:t>
        <a:bodyPr/>
        <a:lstStyle/>
        <a:p>
          <a:endParaRPr lang="en-US"/>
        </a:p>
      </dgm:t>
    </dgm:pt>
    <dgm:pt modelId="{95601321-57D5-4393-81A1-957D8631FB67}" type="sibTrans" cxnId="{7077F74A-A1C9-4684-87FD-826FC9F34188}">
      <dgm:prSet/>
      <dgm:spPr/>
      <dgm:t>
        <a:bodyPr/>
        <a:lstStyle/>
        <a:p>
          <a:endParaRPr lang="en-US"/>
        </a:p>
      </dgm:t>
    </dgm:pt>
    <dgm:pt modelId="{D55F5EA1-3FEA-41F6-B3CB-4CB67FCD78F3}" type="pres">
      <dgm:prSet presAssocID="{C6FDFC5D-E63B-4F62-966E-9FC3C91DC108}" presName="Name0" presStyleCnt="0">
        <dgm:presLayoutVars>
          <dgm:chMax val="7"/>
          <dgm:chPref val="7"/>
          <dgm:dir/>
          <dgm:animLvl val="lvl"/>
        </dgm:presLayoutVars>
      </dgm:prSet>
      <dgm:spPr/>
    </dgm:pt>
    <dgm:pt modelId="{607B5DF4-8658-49B5-98A5-3BA2E54A43B9}" type="pres">
      <dgm:prSet presAssocID="{A2524FF9-50AD-46FF-975C-2DA3D2741047}" presName="parentText_1" presStyleLbl="node1" presStyleIdx="0" presStyleCnt="3">
        <dgm:presLayoutVars>
          <dgm:chMax val="1"/>
          <dgm:chPref val="1"/>
          <dgm:bulletEnabled val="1"/>
        </dgm:presLayoutVars>
      </dgm:prSet>
      <dgm:spPr/>
    </dgm:pt>
    <dgm:pt modelId="{DE53BBFE-B7D2-431F-A993-A1B8072877B2}" type="pres">
      <dgm:prSet presAssocID="{A2524FF9-50AD-46FF-975C-2DA3D2741047}" presName="childText_1" presStyleLbl="node1" presStyleIdx="0" presStyleCnt="3">
        <dgm:presLayoutVars>
          <dgm:chMax val="0"/>
          <dgm:chPref val="0"/>
          <dgm:bulletEnabled val="1"/>
        </dgm:presLayoutVars>
      </dgm:prSet>
      <dgm:spPr/>
    </dgm:pt>
    <dgm:pt modelId="{AF0FC937-A7E5-4B1B-84CC-2AFF8823A215}" type="pres">
      <dgm:prSet presAssocID="{A2524FF9-50AD-46FF-975C-2DA3D2741047}" presName="accentShape_1" presStyleCnt="0"/>
      <dgm:spPr/>
    </dgm:pt>
    <dgm:pt modelId="{2D3C9364-4CDF-417B-BE1B-2831DFE50747}" type="pres">
      <dgm:prSet presAssocID="{A2524FF9-50AD-46FF-975C-2DA3D2741047}" presName="imageRepeatNode" presStyleLbl="node1" presStyleIdx="0" presStyleCnt="3"/>
      <dgm:spPr/>
    </dgm:pt>
    <dgm:pt modelId="{50DCB292-ADD3-4B76-BA52-50EED34BDD8E}" type="pres">
      <dgm:prSet presAssocID="{23BC7FB6-EE8D-4D6B-A1A9-6A9BDDAA4B6E}" presName="parentText_2" presStyleLbl="node1" presStyleIdx="0" presStyleCnt="3">
        <dgm:presLayoutVars>
          <dgm:chMax val="1"/>
          <dgm:chPref val="1"/>
          <dgm:bulletEnabled val="1"/>
        </dgm:presLayoutVars>
      </dgm:prSet>
      <dgm:spPr/>
    </dgm:pt>
    <dgm:pt modelId="{B0C57B2D-0A33-49D1-8FFE-24FEDCCCC5D8}" type="pres">
      <dgm:prSet presAssocID="{23BC7FB6-EE8D-4D6B-A1A9-6A9BDDAA4B6E}" presName="childText_2" presStyleLbl="node2" presStyleIdx="0" presStyleCnt="0">
        <dgm:presLayoutVars>
          <dgm:chMax val="0"/>
          <dgm:chPref val="0"/>
          <dgm:bulletEnabled val="1"/>
        </dgm:presLayoutVars>
      </dgm:prSet>
      <dgm:spPr/>
    </dgm:pt>
    <dgm:pt modelId="{8B55CDE0-70AD-4740-AC8E-61423DB88635}" type="pres">
      <dgm:prSet presAssocID="{23BC7FB6-EE8D-4D6B-A1A9-6A9BDDAA4B6E}" presName="accentShape_2" presStyleCnt="0"/>
      <dgm:spPr/>
    </dgm:pt>
    <dgm:pt modelId="{A6D08951-FEA5-4D8C-A145-68193A9FFFC1}" type="pres">
      <dgm:prSet presAssocID="{23BC7FB6-EE8D-4D6B-A1A9-6A9BDDAA4B6E}" presName="imageRepeatNode" presStyleLbl="node1" presStyleIdx="1" presStyleCnt="3"/>
      <dgm:spPr/>
    </dgm:pt>
    <dgm:pt modelId="{AC29E1BC-319C-4000-9C72-7D01FD9D5743}" type="pres">
      <dgm:prSet presAssocID="{224F8D9E-F50D-4A01-B9D8-40293EBC8B4E}" presName="parentText_3" presStyleLbl="node1" presStyleIdx="1" presStyleCnt="3">
        <dgm:presLayoutVars>
          <dgm:chMax val="1"/>
          <dgm:chPref val="1"/>
          <dgm:bulletEnabled val="1"/>
        </dgm:presLayoutVars>
      </dgm:prSet>
      <dgm:spPr/>
    </dgm:pt>
    <dgm:pt modelId="{92F46423-25AD-444C-A089-077F78932C4A}" type="pres">
      <dgm:prSet presAssocID="{224F8D9E-F50D-4A01-B9D8-40293EBC8B4E}" presName="childText_3" presStyleLbl="node2" presStyleIdx="0" presStyleCnt="0">
        <dgm:presLayoutVars>
          <dgm:chMax val="0"/>
          <dgm:chPref val="0"/>
          <dgm:bulletEnabled val="1"/>
        </dgm:presLayoutVars>
      </dgm:prSet>
      <dgm:spPr/>
    </dgm:pt>
    <dgm:pt modelId="{48A2B0E1-11CE-4E80-8129-D3AD402D4B61}" type="pres">
      <dgm:prSet presAssocID="{224F8D9E-F50D-4A01-B9D8-40293EBC8B4E}" presName="accentShape_3" presStyleCnt="0"/>
      <dgm:spPr/>
    </dgm:pt>
    <dgm:pt modelId="{5147B330-F902-4A61-974D-7C2D86F7F5CC}" type="pres">
      <dgm:prSet presAssocID="{224F8D9E-F50D-4A01-B9D8-40293EBC8B4E}" presName="imageRepeatNode" presStyleLbl="node1" presStyleIdx="2" presStyleCnt="3"/>
      <dgm:spPr/>
    </dgm:pt>
  </dgm:ptLst>
  <dgm:cxnLst>
    <dgm:cxn modelId="{1E47210E-981D-43DA-9694-06B42708A1B8}" type="presOf" srcId="{A2524FF9-50AD-46FF-975C-2DA3D2741047}" destId="{607B5DF4-8658-49B5-98A5-3BA2E54A43B9}" srcOrd="0" destOrd="0" presId="urn:microsoft.com/office/officeart/2009/3/layout/BlockDescendingList"/>
    <dgm:cxn modelId="{136F0610-D62F-4D5D-8D6F-F00C1A26A53F}" type="presOf" srcId="{A2524FF9-50AD-46FF-975C-2DA3D2741047}" destId="{2D3C9364-4CDF-417B-BE1B-2831DFE50747}" srcOrd="1" destOrd="0" presId="urn:microsoft.com/office/officeart/2009/3/layout/BlockDescendingList"/>
    <dgm:cxn modelId="{AD00A811-EF31-4E88-BA62-DEFE45CB890E}" type="presOf" srcId="{224F8D9E-F50D-4A01-B9D8-40293EBC8B4E}" destId="{5147B330-F902-4A61-974D-7C2D86F7F5CC}" srcOrd="1" destOrd="0" presId="urn:microsoft.com/office/officeart/2009/3/layout/BlockDescendingList"/>
    <dgm:cxn modelId="{208A7A14-AB63-4D9B-B78B-047C5C4F2FB3}" srcId="{A2524FF9-50AD-46FF-975C-2DA3D2741047}" destId="{2CA7F895-A2FD-49C8-902E-3A3337F57DE6}" srcOrd="1" destOrd="0" parTransId="{EC6E6AC3-DF2E-4D29-A855-F8A4325E957E}" sibTransId="{687E74A0-5706-45DD-82DE-D18968F372CF}"/>
    <dgm:cxn modelId="{AABFF421-BFB8-474A-A8FF-CCEC096B5B7B}" srcId="{224F8D9E-F50D-4A01-B9D8-40293EBC8B4E}" destId="{9C276ED5-1E03-4E7C-B7DB-CC2048AE1076}" srcOrd="0" destOrd="0" parTransId="{5E6832E7-7B9A-415A-8B31-275B12151031}" sibTransId="{28D46311-62F2-49D5-BF53-7B1197566746}"/>
    <dgm:cxn modelId="{7E23D928-2DDF-4E57-B9BC-D8D42B2ED279}" type="presOf" srcId="{2CA7F895-A2FD-49C8-902E-3A3337F57DE6}" destId="{DE53BBFE-B7D2-431F-A993-A1B8072877B2}" srcOrd="0" destOrd="1" presId="urn:microsoft.com/office/officeart/2009/3/layout/BlockDescendingList"/>
    <dgm:cxn modelId="{557DA330-0203-438D-AEB3-0372201A1848}" type="presOf" srcId="{23BC7FB6-EE8D-4D6B-A1A9-6A9BDDAA4B6E}" destId="{A6D08951-FEA5-4D8C-A145-68193A9FFFC1}" srcOrd="1" destOrd="0" presId="urn:microsoft.com/office/officeart/2009/3/layout/BlockDescendingList"/>
    <dgm:cxn modelId="{7252673F-D078-4B67-BD39-FF42FE515671}" type="presOf" srcId="{1D429CFF-78D1-40C3-90B1-F996A4E030D0}" destId="{B0C57B2D-0A33-49D1-8FFE-24FEDCCCC5D8}" srcOrd="0" destOrd="0" presId="urn:microsoft.com/office/officeart/2009/3/layout/BlockDescendingList"/>
    <dgm:cxn modelId="{B3031949-AB82-4611-8A29-80599AB7335D}" srcId="{C6FDFC5D-E63B-4F62-966E-9FC3C91DC108}" destId="{23BC7FB6-EE8D-4D6B-A1A9-6A9BDDAA4B6E}" srcOrd="1" destOrd="0" parTransId="{DD900D19-2E6F-4A24-965D-14B5B380328F}" sibTransId="{6B3091FA-FAB6-4338-87CD-BF5E762FFFFC}"/>
    <dgm:cxn modelId="{7077F74A-A1C9-4684-87FD-826FC9F34188}" srcId="{A2524FF9-50AD-46FF-975C-2DA3D2741047}" destId="{9DDED6CC-9523-4DC1-8978-0284401C0091}" srcOrd="2" destOrd="0" parTransId="{0555E22D-814D-48B4-8C86-A21E45F2004F}" sibTransId="{95601321-57D5-4393-81A1-957D8631FB67}"/>
    <dgm:cxn modelId="{D186B753-A2CE-4627-920B-531AA2F12D41}" type="presOf" srcId="{23BC7FB6-EE8D-4D6B-A1A9-6A9BDDAA4B6E}" destId="{50DCB292-ADD3-4B76-BA52-50EED34BDD8E}" srcOrd="0" destOrd="0" presId="urn:microsoft.com/office/officeart/2009/3/layout/BlockDescendingList"/>
    <dgm:cxn modelId="{78FE8470-FB63-4F99-9376-62D7F22FC3B9}" srcId="{A2524FF9-50AD-46FF-975C-2DA3D2741047}" destId="{945F6C37-B7CD-4EF4-81FE-9F9C94E40655}" srcOrd="0" destOrd="0" parTransId="{B8561A9C-73B8-44F4-AC3F-00AC5C3CE636}" sibTransId="{35B453DE-21A3-4F44-9DEA-BD01D648E761}"/>
    <dgm:cxn modelId="{1635DD70-592E-4794-BD58-80C9DE1E2D33}" srcId="{23BC7FB6-EE8D-4D6B-A1A9-6A9BDDAA4B6E}" destId="{31D1E58E-A451-497D-985F-7906919D1349}" srcOrd="1" destOrd="0" parTransId="{7E90162F-B8E1-4D84-9DA0-2B60F95689B4}" sibTransId="{80B819C6-B62D-4A02-949E-22CE2EE60E83}"/>
    <dgm:cxn modelId="{6172F573-B2C2-4779-95F1-8A884D334BF6}" type="presOf" srcId="{C7052D33-A166-4BAB-BEC8-E81BC4912033}" destId="{92F46423-25AD-444C-A089-077F78932C4A}" srcOrd="0" destOrd="1" presId="urn:microsoft.com/office/officeart/2009/3/layout/BlockDescendingList"/>
    <dgm:cxn modelId="{2EA83978-B9EB-434B-8A83-5EB8C81B898C}" type="presOf" srcId="{C6FDFC5D-E63B-4F62-966E-9FC3C91DC108}" destId="{D55F5EA1-3FEA-41F6-B3CB-4CB67FCD78F3}" srcOrd="0" destOrd="0" presId="urn:microsoft.com/office/officeart/2009/3/layout/BlockDescendingList"/>
    <dgm:cxn modelId="{9F6FDC7C-1068-47CC-B26B-28B9D34C5D2E}" srcId="{23BC7FB6-EE8D-4D6B-A1A9-6A9BDDAA4B6E}" destId="{1D429CFF-78D1-40C3-90B1-F996A4E030D0}" srcOrd="0" destOrd="0" parTransId="{111D1485-7C1C-4AF4-B01C-9B6F87A3530F}" sibTransId="{166B02E8-9E94-489A-8107-B07820776E0A}"/>
    <dgm:cxn modelId="{E35C75BB-8380-407B-9D5F-840726FB02CD}" type="presOf" srcId="{945F6C37-B7CD-4EF4-81FE-9F9C94E40655}" destId="{DE53BBFE-B7D2-431F-A993-A1B8072877B2}" srcOrd="0" destOrd="0" presId="urn:microsoft.com/office/officeart/2009/3/layout/BlockDescendingList"/>
    <dgm:cxn modelId="{2C1056C5-7598-4ABF-9028-398CE727A7AA}" type="presOf" srcId="{9DDED6CC-9523-4DC1-8978-0284401C0091}" destId="{DE53BBFE-B7D2-431F-A993-A1B8072877B2}" srcOrd="0" destOrd="2" presId="urn:microsoft.com/office/officeart/2009/3/layout/BlockDescendingList"/>
    <dgm:cxn modelId="{D2C413C7-2CC4-4DC3-8554-28FB09F487B1}" type="presOf" srcId="{9C276ED5-1E03-4E7C-B7DB-CC2048AE1076}" destId="{92F46423-25AD-444C-A089-077F78932C4A}" srcOrd="0" destOrd="0" presId="urn:microsoft.com/office/officeart/2009/3/layout/BlockDescendingList"/>
    <dgm:cxn modelId="{4034AAC9-ABD5-443A-8BE1-66FF57A86D5A}" srcId="{C6FDFC5D-E63B-4F62-966E-9FC3C91DC108}" destId="{224F8D9E-F50D-4A01-B9D8-40293EBC8B4E}" srcOrd="2" destOrd="0" parTransId="{110C55C1-F45B-4825-8930-9A4BFD6BE683}" sibTransId="{F1345F9C-9D7B-4551-958A-92C51A2D668D}"/>
    <dgm:cxn modelId="{8FDEF2CE-6F62-47C9-83A3-F6656BB210E6}" type="presOf" srcId="{31D1E58E-A451-497D-985F-7906919D1349}" destId="{B0C57B2D-0A33-49D1-8FFE-24FEDCCCC5D8}" srcOrd="0" destOrd="1" presId="urn:microsoft.com/office/officeart/2009/3/layout/BlockDescendingList"/>
    <dgm:cxn modelId="{902C19E8-1521-4F96-9867-8BFAF384F4A6}" srcId="{C6FDFC5D-E63B-4F62-966E-9FC3C91DC108}" destId="{A2524FF9-50AD-46FF-975C-2DA3D2741047}" srcOrd="0" destOrd="0" parTransId="{6CE23121-0B9A-435D-AA5F-2CEBC1E279E4}" sibTransId="{B97CD326-5BF2-4852-9C75-62A4A1214C63}"/>
    <dgm:cxn modelId="{09854BF4-11C5-43DC-8200-4FA4FEA486EB}" type="presOf" srcId="{224F8D9E-F50D-4A01-B9D8-40293EBC8B4E}" destId="{AC29E1BC-319C-4000-9C72-7D01FD9D5743}" srcOrd="0" destOrd="0" presId="urn:microsoft.com/office/officeart/2009/3/layout/BlockDescendingList"/>
    <dgm:cxn modelId="{A6ECE3F7-7B26-43E2-BC14-E42BABB79F74}" srcId="{224F8D9E-F50D-4A01-B9D8-40293EBC8B4E}" destId="{C7052D33-A166-4BAB-BEC8-E81BC4912033}" srcOrd="1" destOrd="0" parTransId="{28D89431-2C7B-4E9E-8A86-EED9CFA9F2F5}" sibTransId="{71C6AC9B-1707-4C28-88ED-90396C5E911F}"/>
    <dgm:cxn modelId="{71F050CB-05BF-4F50-B2AD-4BD270495AD4}" type="presParOf" srcId="{D55F5EA1-3FEA-41F6-B3CB-4CB67FCD78F3}" destId="{607B5DF4-8658-49B5-98A5-3BA2E54A43B9}" srcOrd="0" destOrd="0" presId="urn:microsoft.com/office/officeart/2009/3/layout/BlockDescendingList"/>
    <dgm:cxn modelId="{E46C2108-08E4-4558-A36C-A2505FC90943}" type="presParOf" srcId="{D55F5EA1-3FEA-41F6-B3CB-4CB67FCD78F3}" destId="{DE53BBFE-B7D2-431F-A993-A1B8072877B2}" srcOrd="1" destOrd="0" presId="urn:microsoft.com/office/officeart/2009/3/layout/BlockDescendingList"/>
    <dgm:cxn modelId="{110E614C-5A99-456D-9E55-4F6A21ACC36F}" type="presParOf" srcId="{D55F5EA1-3FEA-41F6-B3CB-4CB67FCD78F3}" destId="{AF0FC937-A7E5-4B1B-84CC-2AFF8823A215}" srcOrd="2" destOrd="0" presId="urn:microsoft.com/office/officeart/2009/3/layout/BlockDescendingList"/>
    <dgm:cxn modelId="{300C6E63-F774-424A-BCAD-C3AC7FDD1BA6}" type="presParOf" srcId="{AF0FC937-A7E5-4B1B-84CC-2AFF8823A215}" destId="{2D3C9364-4CDF-417B-BE1B-2831DFE50747}" srcOrd="0" destOrd="0" presId="urn:microsoft.com/office/officeart/2009/3/layout/BlockDescendingList"/>
    <dgm:cxn modelId="{69C9CA48-9D8B-4A42-9F5A-4F4A18085723}" type="presParOf" srcId="{D55F5EA1-3FEA-41F6-B3CB-4CB67FCD78F3}" destId="{50DCB292-ADD3-4B76-BA52-50EED34BDD8E}" srcOrd="3" destOrd="0" presId="urn:microsoft.com/office/officeart/2009/3/layout/BlockDescendingList"/>
    <dgm:cxn modelId="{5A73A408-89B7-4257-B930-D6193617F13D}" type="presParOf" srcId="{D55F5EA1-3FEA-41F6-B3CB-4CB67FCD78F3}" destId="{B0C57B2D-0A33-49D1-8FFE-24FEDCCCC5D8}" srcOrd="4" destOrd="0" presId="urn:microsoft.com/office/officeart/2009/3/layout/BlockDescendingList"/>
    <dgm:cxn modelId="{B2F1A1AA-36A2-49F8-BD1F-6BE370348867}" type="presParOf" srcId="{D55F5EA1-3FEA-41F6-B3CB-4CB67FCD78F3}" destId="{8B55CDE0-70AD-4740-AC8E-61423DB88635}" srcOrd="5" destOrd="0" presId="urn:microsoft.com/office/officeart/2009/3/layout/BlockDescendingList"/>
    <dgm:cxn modelId="{0A9E1266-7099-4AC4-95E4-BE763E85F806}" type="presParOf" srcId="{8B55CDE0-70AD-4740-AC8E-61423DB88635}" destId="{A6D08951-FEA5-4D8C-A145-68193A9FFFC1}" srcOrd="0" destOrd="0" presId="urn:microsoft.com/office/officeart/2009/3/layout/BlockDescendingList"/>
    <dgm:cxn modelId="{04CFFF5D-5118-454C-A8E1-E61BB83A2C1E}" type="presParOf" srcId="{D55F5EA1-3FEA-41F6-B3CB-4CB67FCD78F3}" destId="{AC29E1BC-319C-4000-9C72-7D01FD9D5743}" srcOrd="6" destOrd="0" presId="urn:microsoft.com/office/officeart/2009/3/layout/BlockDescendingList"/>
    <dgm:cxn modelId="{4204CEDE-14C4-4991-8303-A122A29658EC}" type="presParOf" srcId="{D55F5EA1-3FEA-41F6-B3CB-4CB67FCD78F3}" destId="{92F46423-25AD-444C-A089-077F78932C4A}" srcOrd="7" destOrd="0" presId="urn:microsoft.com/office/officeart/2009/3/layout/BlockDescendingList"/>
    <dgm:cxn modelId="{A1BA2254-035A-4283-95BD-D40AFA8916B2}" type="presParOf" srcId="{D55F5EA1-3FEA-41F6-B3CB-4CB67FCD78F3}" destId="{48A2B0E1-11CE-4E80-8129-D3AD402D4B61}" srcOrd="8" destOrd="0" presId="urn:microsoft.com/office/officeart/2009/3/layout/BlockDescendingList"/>
    <dgm:cxn modelId="{313B73A1-FE43-4860-93D7-127F4CFAB842}" type="presParOf" srcId="{48A2B0E1-11CE-4E80-8129-D3AD402D4B61}" destId="{5147B330-F902-4A61-974D-7C2D86F7F5CC}" srcOrd="0" destOrd="0" presId="urn:microsoft.com/office/officeart/2009/3/layout/BlockDescending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181087-E275-42E9-9396-C3A14EBC3D09}" type="doc">
      <dgm:prSet loTypeId="urn:microsoft.com/office/officeart/2005/8/layout/cycle1" loCatId="cycle" qsTypeId="urn:microsoft.com/office/officeart/2005/8/quickstyle/simple5" qsCatId="simple" csTypeId="urn:microsoft.com/office/officeart/2005/8/colors/accent1_2" csCatId="accent1" phldr="1"/>
      <dgm:spPr/>
      <dgm:t>
        <a:bodyPr/>
        <a:lstStyle/>
        <a:p>
          <a:endParaRPr lang="en-US"/>
        </a:p>
      </dgm:t>
    </dgm:pt>
    <dgm:pt modelId="{F00BE7F0-548C-46F7-8B25-BAE80286D182}">
      <dgm:prSet phldrT="[Text]"/>
      <dgm:spPr/>
      <dgm:t>
        <a:bodyPr/>
        <a:lstStyle/>
        <a:p>
          <a:r>
            <a:rPr lang="en-US" dirty="0"/>
            <a:t>Prepare</a:t>
          </a:r>
        </a:p>
      </dgm:t>
    </dgm:pt>
    <dgm:pt modelId="{100A05C7-D820-4707-8EC3-8266C62A8B83}" type="parTrans" cxnId="{E151C4A0-CADC-43A8-8852-ABA7925EEF51}">
      <dgm:prSet/>
      <dgm:spPr/>
      <dgm:t>
        <a:bodyPr/>
        <a:lstStyle/>
        <a:p>
          <a:endParaRPr lang="en-US"/>
        </a:p>
      </dgm:t>
    </dgm:pt>
    <dgm:pt modelId="{7DAF9528-403C-4742-A4AD-E32B0B204421}" type="sibTrans" cxnId="{E151C4A0-CADC-43A8-8852-ABA7925EEF51}">
      <dgm:prSet/>
      <dgm:spPr/>
      <dgm:t>
        <a:bodyPr/>
        <a:lstStyle/>
        <a:p>
          <a:endParaRPr lang="en-US"/>
        </a:p>
      </dgm:t>
    </dgm:pt>
    <dgm:pt modelId="{FFD50E5D-84BF-401E-B4FC-8B8178538EED}">
      <dgm:prSet phldrT="[Text]"/>
      <dgm:spPr/>
      <dgm:t>
        <a:bodyPr/>
        <a:lstStyle/>
        <a:p>
          <a:r>
            <a:rPr lang="en-US" dirty="0"/>
            <a:t>Detect</a:t>
          </a:r>
        </a:p>
      </dgm:t>
    </dgm:pt>
    <dgm:pt modelId="{6C2B3007-63BF-4143-9C49-BAACBD1E9108}" type="parTrans" cxnId="{4AEA38BA-7ACC-4C42-956C-7F132CB0D727}">
      <dgm:prSet/>
      <dgm:spPr/>
      <dgm:t>
        <a:bodyPr/>
        <a:lstStyle/>
        <a:p>
          <a:endParaRPr lang="en-US"/>
        </a:p>
      </dgm:t>
    </dgm:pt>
    <dgm:pt modelId="{537C1F9E-1CC2-4263-88B4-887D08219AF0}" type="sibTrans" cxnId="{4AEA38BA-7ACC-4C42-956C-7F132CB0D727}">
      <dgm:prSet/>
      <dgm:spPr/>
      <dgm:t>
        <a:bodyPr/>
        <a:lstStyle/>
        <a:p>
          <a:endParaRPr lang="en-US"/>
        </a:p>
      </dgm:t>
    </dgm:pt>
    <dgm:pt modelId="{FB9BDB8F-2FE1-40A6-B17F-FF7FD1D59076}">
      <dgm:prSet phldrT="[Text]"/>
      <dgm:spPr/>
      <dgm:t>
        <a:bodyPr/>
        <a:lstStyle/>
        <a:p>
          <a:r>
            <a:rPr lang="en-US" dirty="0"/>
            <a:t>Analyze</a:t>
          </a:r>
        </a:p>
      </dgm:t>
    </dgm:pt>
    <dgm:pt modelId="{1F18E81A-F047-4B1B-99C9-CBE0E8652184}" type="parTrans" cxnId="{508D1FC4-AE10-4759-9D55-9DB81EE427EF}">
      <dgm:prSet/>
      <dgm:spPr/>
      <dgm:t>
        <a:bodyPr/>
        <a:lstStyle/>
        <a:p>
          <a:endParaRPr lang="en-US"/>
        </a:p>
      </dgm:t>
    </dgm:pt>
    <dgm:pt modelId="{56717AA7-3347-4EBA-A0DA-E6D06ED4F953}" type="sibTrans" cxnId="{508D1FC4-AE10-4759-9D55-9DB81EE427EF}">
      <dgm:prSet/>
      <dgm:spPr/>
      <dgm:t>
        <a:bodyPr/>
        <a:lstStyle/>
        <a:p>
          <a:endParaRPr lang="en-US"/>
        </a:p>
      </dgm:t>
    </dgm:pt>
    <dgm:pt modelId="{BB859547-8636-4D6A-BBB4-642C27DEA586}">
      <dgm:prSet phldrT="[Text]"/>
      <dgm:spPr/>
      <dgm:t>
        <a:bodyPr/>
        <a:lstStyle/>
        <a:p>
          <a:r>
            <a:rPr lang="en-US" dirty="0"/>
            <a:t>Contain</a:t>
          </a:r>
        </a:p>
      </dgm:t>
    </dgm:pt>
    <dgm:pt modelId="{179201FC-A3BA-4FB8-8C33-36443B9C8D76}" type="parTrans" cxnId="{99DA6C31-35EE-41E2-8D07-E5B41C35206C}">
      <dgm:prSet/>
      <dgm:spPr/>
      <dgm:t>
        <a:bodyPr/>
        <a:lstStyle/>
        <a:p>
          <a:endParaRPr lang="en-US"/>
        </a:p>
      </dgm:t>
    </dgm:pt>
    <dgm:pt modelId="{8ED9C565-F28E-429E-99AE-5A1CE50B8EE3}" type="sibTrans" cxnId="{99DA6C31-35EE-41E2-8D07-E5B41C35206C}">
      <dgm:prSet/>
      <dgm:spPr/>
      <dgm:t>
        <a:bodyPr/>
        <a:lstStyle/>
        <a:p>
          <a:endParaRPr lang="en-US"/>
        </a:p>
      </dgm:t>
    </dgm:pt>
    <dgm:pt modelId="{020C9C5E-787F-4F00-B0ED-251AEA4C7519}">
      <dgm:prSet phldrT="[Text]"/>
      <dgm:spPr/>
      <dgm:t>
        <a:bodyPr/>
        <a:lstStyle/>
        <a:p>
          <a:r>
            <a:rPr lang="en-US" dirty="0"/>
            <a:t>Eradicate</a:t>
          </a:r>
        </a:p>
      </dgm:t>
    </dgm:pt>
    <dgm:pt modelId="{E86152E0-2E77-4F85-9A89-3460520DEAAF}" type="parTrans" cxnId="{57CFAA64-B529-49F6-85B8-5CCF754BA38C}">
      <dgm:prSet/>
      <dgm:spPr/>
      <dgm:t>
        <a:bodyPr/>
        <a:lstStyle/>
        <a:p>
          <a:endParaRPr lang="en-US"/>
        </a:p>
      </dgm:t>
    </dgm:pt>
    <dgm:pt modelId="{8A95A22E-AA24-41B2-B0B2-E62010DAEF1A}" type="sibTrans" cxnId="{57CFAA64-B529-49F6-85B8-5CCF754BA38C}">
      <dgm:prSet/>
      <dgm:spPr/>
      <dgm:t>
        <a:bodyPr/>
        <a:lstStyle/>
        <a:p>
          <a:endParaRPr lang="en-US"/>
        </a:p>
      </dgm:t>
    </dgm:pt>
    <dgm:pt modelId="{4B59CED0-3F63-4A76-A752-153482FC565E}">
      <dgm:prSet phldrT="[Text]"/>
      <dgm:spPr/>
      <dgm:t>
        <a:bodyPr/>
        <a:lstStyle/>
        <a:p>
          <a:r>
            <a:rPr lang="en-US" dirty="0"/>
            <a:t>Recover</a:t>
          </a:r>
        </a:p>
      </dgm:t>
    </dgm:pt>
    <dgm:pt modelId="{30376146-4EAD-4382-ABAF-4FA4BD4CFCAF}" type="parTrans" cxnId="{7F789CD0-BB18-4CCD-B8BE-EB3CA45021D0}">
      <dgm:prSet/>
      <dgm:spPr/>
      <dgm:t>
        <a:bodyPr/>
        <a:lstStyle/>
        <a:p>
          <a:endParaRPr lang="en-US"/>
        </a:p>
      </dgm:t>
    </dgm:pt>
    <dgm:pt modelId="{4B584CE6-3DD9-4F6F-AF1B-2EB3E1EDC104}" type="sibTrans" cxnId="{7F789CD0-BB18-4CCD-B8BE-EB3CA45021D0}">
      <dgm:prSet/>
      <dgm:spPr/>
      <dgm:t>
        <a:bodyPr/>
        <a:lstStyle/>
        <a:p>
          <a:endParaRPr lang="en-US"/>
        </a:p>
      </dgm:t>
    </dgm:pt>
    <dgm:pt modelId="{29FB390F-8020-4D26-9352-B26FEDF5C52E}">
      <dgm:prSet phldrT="[Text]"/>
      <dgm:spPr/>
      <dgm:t>
        <a:bodyPr/>
        <a:lstStyle/>
        <a:p>
          <a:r>
            <a:rPr lang="en-US" dirty="0"/>
            <a:t>Post-Incident Activity</a:t>
          </a:r>
        </a:p>
      </dgm:t>
    </dgm:pt>
    <dgm:pt modelId="{C35AC1C5-2F50-47E6-96CB-0C1CEB4475FA}" type="parTrans" cxnId="{8BD08341-A364-46FA-A61A-ED8955936E77}">
      <dgm:prSet/>
      <dgm:spPr/>
      <dgm:t>
        <a:bodyPr/>
        <a:lstStyle/>
        <a:p>
          <a:endParaRPr lang="en-US"/>
        </a:p>
      </dgm:t>
    </dgm:pt>
    <dgm:pt modelId="{D6F63EBB-80C6-4645-BA49-6F02B419C4B4}" type="sibTrans" cxnId="{8BD08341-A364-46FA-A61A-ED8955936E77}">
      <dgm:prSet/>
      <dgm:spPr/>
      <dgm:t>
        <a:bodyPr/>
        <a:lstStyle/>
        <a:p>
          <a:endParaRPr lang="en-US"/>
        </a:p>
      </dgm:t>
    </dgm:pt>
    <dgm:pt modelId="{C579E78A-68BD-45C6-A470-4A0EB7B89B7C}" type="pres">
      <dgm:prSet presAssocID="{9B181087-E275-42E9-9396-C3A14EBC3D09}" presName="cycle" presStyleCnt="0">
        <dgm:presLayoutVars>
          <dgm:dir/>
          <dgm:resizeHandles val="exact"/>
        </dgm:presLayoutVars>
      </dgm:prSet>
      <dgm:spPr/>
    </dgm:pt>
    <dgm:pt modelId="{736359ED-B130-46EB-A8B6-436D3449CD84}" type="pres">
      <dgm:prSet presAssocID="{F00BE7F0-548C-46F7-8B25-BAE80286D182}" presName="dummy" presStyleCnt="0"/>
      <dgm:spPr/>
    </dgm:pt>
    <dgm:pt modelId="{358317CD-9D45-47DE-8CB5-AE953694168A}" type="pres">
      <dgm:prSet presAssocID="{F00BE7F0-548C-46F7-8B25-BAE80286D182}" presName="node" presStyleLbl="revTx" presStyleIdx="0" presStyleCnt="7">
        <dgm:presLayoutVars>
          <dgm:bulletEnabled val="1"/>
        </dgm:presLayoutVars>
      </dgm:prSet>
      <dgm:spPr/>
    </dgm:pt>
    <dgm:pt modelId="{B7403F07-A27D-45C6-9830-A37FBFBA8626}" type="pres">
      <dgm:prSet presAssocID="{7DAF9528-403C-4742-A4AD-E32B0B204421}" presName="sibTrans" presStyleLbl="node1" presStyleIdx="0" presStyleCnt="7"/>
      <dgm:spPr/>
    </dgm:pt>
    <dgm:pt modelId="{431549D0-23F3-420D-B6EA-ED7D95763E7F}" type="pres">
      <dgm:prSet presAssocID="{FFD50E5D-84BF-401E-B4FC-8B8178538EED}" presName="dummy" presStyleCnt="0"/>
      <dgm:spPr/>
    </dgm:pt>
    <dgm:pt modelId="{4A4FD48D-3194-4947-B698-9AC4C1A4A3B0}" type="pres">
      <dgm:prSet presAssocID="{FFD50E5D-84BF-401E-B4FC-8B8178538EED}" presName="node" presStyleLbl="revTx" presStyleIdx="1" presStyleCnt="7">
        <dgm:presLayoutVars>
          <dgm:bulletEnabled val="1"/>
        </dgm:presLayoutVars>
      </dgm:prSet>
      <dgm:spPr/>
    </dgm:pt>
    <dgm:pt modelId="{E1DE06C2-EB0A-475E-8BCC-EF2DEA8D2982}" type="pres">
      <dgm:prSet presAssocID="{537C1F9E-1CC2-4263-88B4-887D08219AF0}" presName="sibTrans" presStyleLbl="node1" presStyleIdx="1" presStyleCnt="7"/>
      <dgm:spPr/>
    </dgm:pt>
    <dgm:pt modelId="{B386A4C4-B91E-4E0B-BC93-E2F3EDD420BF}" type="pres">
      <dgm:prSet presAssocID="{FB9BDB8F-2FE1-40A6-B17F-FF7FD1D59076}" presName="dummy" presStyleCnt="0"/>
      <dgm:spPr/>
    </dgm:pt>
    <dgm:pt modelId="{4973249F-1B3D-497D-A81C-BC0903139591}" type="pres">
      <dgm:prSet presAssocID="{FB9BDB8F-2FE1-40A6-B17F-FF7FD1D59076}" presName="node" presStyleLbl="revTx" presStyleIdx="2" presStyleCnt="7">
        <dgm:presLayoutVars>
          <dgm:bulletEnabled val="1"/>
        </dgm:presLayoutVars>
      </dgm:prSet>
      <dgm:spPr/>
    </dgm:pt>
    <dgm:pt modelId="{D3C23A81-15AF-492B-AD84-3D7CAD0EFDB8}" type="pres">
      <dgm:prSet presAssocID="{56717AA7-3347-4EBA-A0DA-E6D06ED4F953}" presName="sibTrans" presStyleLbl="node1" presStyleIdx="2" presStyleCnt="7"/>
      <dgm:spPr/>
    </dgm:pt>
    <dgm:pt modelId="{1E9E9B77-C636-410B-97C9-DBD4A71C7674}" type="pres">
      <dgm:prSet presAssocID="{BB859547-8636-4D6A-BBB4-642C27DEA586}" presName="dummy" presStyleCnt="0"/>
      <dgm:spPr/>
    </dgm:pt>
    <dgm:pt modelId="{E52C0D83-B459-49AB-89E2-20B8F27FC9BD}" type="pres">
      <dgm:prSet presAssocID="{BB859547-8636-4D6A-BBB4-642C27DEA586}" presName="node" presStyleLbl="revTx" presStyleIdx="3" presStyleCnt="7">
        <dgm:presLayoutVars>
          <dgm:bulletEnabled val="1"/>
        </dgm:presLayoutVars>
      </dgm:prSet>
      <dgm:spPr/>
    </dgm:pt>
    <dgm:pt modelId="{32585BBD-5499-4989-AC43-E637C4437084}" type="pres">
      <dgm:prSet presAssocID="{8ED9C565-F28E-429E-99AE-5A1CE50B8EE3}" presName="sibTrans" presStyleLbl="node1" presStyleIdx="3" presStyleCnt="7"/>
      <dgm:spPr/>
    </dgm:pt>
    <dgm:pt modelId="{64AF7EA3-23A8-4E42-8196-88DEDBBDB1B2}" type="pres">
      <dgm:prSet presAssocID="{020C9C5E-787F-4F00-B0ED-251AEA4C7519}" presName="dummy" presStyleCnt="0"/>
      <dgm:spPr/>
    </dgm:pt>
    <dgm:pt modelId="{8CAD55A1-E6E3-4340-817B-A347EED11C67}" type="pres">
      <dgm:prSet presAssocID="{020C9C5E-787F-4F00-B0ED-251AEA4C7519}" presName="node" presStyleLbl="revTx" presStyleIdx="4" presStyleCnt="7">
        <dgm:presLayoutVars>
          <dgm:bulletEnabled val="1"/>
        </dgm:presLayoutVars>
      </dgm:prSet>
      <dgm:spPr/>
    </dgm:pt>
    <dgm:pt modelId="{93042B25-C826-4579-A28B-18C315D3938E}" type="pres">
      <dgm:prSet presAssocID="{8A95A22E-AA24-41B2-B0B2-E62010DAEF1A}" presName="sibTrans" presStyleLbl="node1" presStyleIdx="4" presStyleCnt="7"/>
      <dgm:spPr/>
    </dgm:pt>
    <dgm:pt modelId="{29009430-7CB3-4C94-B65A-41FA8C6718AB}" type="pres">
      <dgm:prSet presAssocID="{4B59CED0-3F63-4A76-A752-153482FC565E}" presName="dummy" presStyleCnt="0"/>
      <dgm:spPr/>
    </dgm:pt>
    <dgm:pt modelId="{38C36559-B55A-484D-BCCA-29704F6A4F56}" type="pres">
      <dgm:prSet presAssocID="{4B59CED0-3F63-4A76-A752-153482FC565E}" presName="node" presStyleLbl="revTx" presStyleIdx="5" presStyleCnt="7">
        <dgm:presLayoutVars>
          <dgm:bulletEnabled val="1"/>
        </dgm:presLayoutVars>
      </dgm:prSet>
      <dgm:spPr/>
    </dgm:pt>
    <dgm:pt modelId="{1EF093AF-975E-4534-A3D9-18B7C4F81E34}" type="pres">
      <dgm:prSet presAssocID="{4B584CE6-3DD9-4F6F-AF1B-2EB3E1EDC104}" presName="sibTrans" presStyleLbl="node1" presStyleIdx="5" presStyleCnt="7"/>
      <dgm:spPr/>
    </dgm:pt>
    <dgm:pt modelId="{F75BDAFB-A0B9-40A4-924A-F02347E5A4CA}" type="pres">
      <dgm:prSet presAssocID="{29FB390F-8020-4D26-9352-B26FEDF5C52E}" presName="dummy" presStyleCnt="0"/>
      <dgm:spPr/>
    </dgm:pt>
    <dgm:pt modelId="{F708E522-4699-4052-A0EF-5125E9B146AE}" type="pres">
      <dgm:prSet presAssocID="{29FB390F-8020-4D26-9352-B26FEDF5C52E}" presName="node" presStyleLbl="revTx" presStyleIdx="6" presStyleCnt="7">
        <dgm:presLayoutVars>
          <dgm:bulletEnabled val="1"/>
        </dgm:presLayoutVars>
      </dgm:prSet>
      <dgm:spPr/>
    </dgm:pt>
    <dgm:pt modelId="{BE3B12B7-1C12-48E8-9D93-A95B80673A5B}" type="pres">
      <dgm:prSet presAssocID="{D6F63EBB-80C6-4645-BA49-6F02B419C4B4}" presName="sibTrans" presStyleLbl="node1" presStyleIdx="6" presStyleCnt="7"/>
      <dgm:spPr/>
    </dgm:pt>
  </dgm:ptLst>
  <dgm:cxnLst>
    <dgm:cxn modelId="{AE55FA16-F868-4401-8DB1-3BC3F17B32E9}" type="presOf" srcId="{D6F63EBB-80C6-4645-BA49-6F02B419C4B4}" destId="{BE3B12B7-1C12-48E8-9D93-A95B80673A5B}" srcOrd="0" destOrd="0" presId="urn:microsoft.com/office/officeart/2005/8/layout/cycle1"/>
    <dgm:cxn modelId="{9629561D-DF7B-4791-883D-FC1BA011B076}" type="presOf" srcId="{4B59CED0-3F63-4A76-A752-153482FC565E}" destId="{38C36559-B55A-484D-BCCA-29704F6A4F56}" srcOrd="0" destOrd="0" presId="urn:microsoft.com/office/officeart/2005/8/layout/cycle1"/>
    <dgm:cxn modelId="{E70EC926-5A4C-49A0-9E25-A82ADA882964}" type="presOf" srcId="{BB859547-8636-4D6A-BBB4-642C27DEA586}" destId="{E52C0D83-B459-49AB-89E2-20B8F27FC9BD}" srcOrd="0" destOrd="0" presId="urn:microsoft.com/office/officeart/2005/8/layout/cycle1"/>
    <dgm:cxn modelId="{99DA6C31-35EE-41E2-8D07-E5B41C35206C}" srcId="{9B181087-E275-42E9-9396-C3A14EBC3D09}" destId="{BB859547-8636-4D6A-BBB4-642C27DEA586}" srcOrd="3" destOrd="0" parTransId="{179201FC-A3BA-4FB8-8C33-36443B9C8D76}" sibTransId="{8ED9C565-F28E-429E-99AE-5A1CE50B8EE3}"/>
    <dgm:cxn modelId="{8BD08341-A364-46FA-A61A-ED8955936E77}" srcId="{9B181087-E275-42E9-9396-C3A14EBC3D09}" destId="{29FB390F-8020-4D26-9352-B26FEDF5C52E}" srcOrd="6" destOrd="0" parTransId="{C35AC1C5-2F50-47E6-96CB-0C1CEB4475FA}" sibTransId="{D6F63EBB-80C6-4645-BA49-6F02B419C4B4}"/>
    <dgm:cxn modelId="{5A4A8D4B-F4D5-440E-A653-5683DA3534C8}" type="presOf" srcId="{F00BE7F0-548C-46F7-8B25-BAE80286D182}" destId="{358317CD-9D45-47DE-8CB5-AE953694168A}" srcOrd="0" destOrd="0" presId="urn:microsoft.com/office/officeart/2005/8/layout/cycle1"/>
    <dgm:cxn modelId="{57CFAA64-B529-49F6-85B8-5CCF754BA38C}" srcId="{9B181087-E275-42E9-9396-C3A14EBC3D09}" destId="{020C9C5E-787F-4F00-B0ED-251AEA4C7519}" srcOrd="4" destOrd="0" parTransId="{E86152E0-2E77-4F85-9A89-3460520DEAAF}" sibTransId="{8A95A22E-AA24-41B2-B0B2-E62010DAEF1A}"/>
    <dgm:cxn modelId="{609A6D88-A882-4E5B-9197-86B6592CDE0C}" type="presOf" srcId="{29FB390F-8020-4D26-9352-B26FEDF5C52E}" destId="{F708E522-4699-4052-A0EF-5125E9B146AE}" srcOrd="0" destOrd="0" presId="urn:microsoft.com/office/officeart/2005/8/layout/cycle1"/>
    <dgm:cxn modelId="{A3EC088E-D1B8-40B1-B2D9-C647AF8BD5CD}" type="presOf" srcId="{FFD50E5D-84BF-401E-B4FC-8B8178538EED}" destId="{4A4FD48D-3194-4947-B698-9AC4C1A4A3B0}" srcOrd="0" destOrd="0" presId="urn:microsoft.com/office/officeart/2005/8/layout/cycle1"/>
    <dgm:cxn modelId="{F29A5098-A5B7-490D-8B1F-E8736FB4E394}" type="presOf" srcId="{9B181087-E275-42E9-9396-C3A14EBC3D09}" destId="{C579E78A-68BD-45C6-A470-4A0EB7B89B7C}" srcOrd="0" destOrd="0" presId="urn:microsoft.com/office/officeart/2005/8/layout/cycle1"/>
    <dgm:cxn modelId="{D2D94B9D-C64C-4A6B-AA32-4C6B1BA0CA74}" type="presOf" srcId="{537C1F9E-1CC2-4263-88B4-887D08219AF0}" destId="{E1DE06C2-EB0A-475E-8BCC-EF2DEA8D2982}" srcOrd="0" destOrd="0" presId="urn:microsoft.com/office/officeart/2005/8/layout/cycle1"/>
    <dgm:cxn modelId="{E151C4A0-CADC-43A8-8852-ABA7925EEF51}" srcId="{9B181087-E275-42E9-9396-C3A14EBC3D09}" destId="{F00BE7F0-548C-46F7-8B25-BAE80286D182}" srcOrd="0" destOrd="0" parTransId="{100A05C7-D820-4707-8EC3-8266C62A8B83}" sibTransId="{7DAF9528-403C-4742-A4AD-E32B0B204421}"/>
    <dgm:cxn modelId="{6A1E16B8-0820-4C3E-A41C-442957A3E512}" type="presOf" srcId="{FB9BDB8F-2FE1-40A6-B17F-FF7FD1D59076}" destId="{4973249F-1B3D-497D-A81C-BC0903139591}" srcOrd="0" destOrd="0" presId="urn:microsoft.com/office/officeart/2005/8/layout/cycle1"/>
    <dgm:cxn modelId="{4AEA38BA-7ACC-4C42-956C-7F132CB0D727}" srcId="{9B181087-E275-42E9-9396-C3A14EBC3D09}" destId="{FFD50E5D-84BF-401E-B4FC-8B8178538EED}" srcOrd="1" destOrd="0" parTransId="{6C2B3007-63BF-4143-9C49-BAACBD1E9108}" sibTransId="{537C1F9E-1CC2-4263-88B4-887D08219AF0}"/>
    <dgm:cxn modelId="{508D1FC4-AE10-4759-9D55-9DB81EE427EF}" srcId="{9B181087-E275-42E9-9396-C3A14EBC3D09}" destId="{FB9BDB8F-2FE1-40A6-B17F-FF7FD1D59076}" srcOrd="2" destOrd="0" parTransId="{1F18E81A-F047-4B1B-99C9-CBE0E8652184}" sibTransId="{56717AA7-3347-4EBA-A0DA-E6D06ED4F953}"/>
    <dgm:cxn modelId="{7F789CD0-BB18-4CCD-B8BE-EB3CA45021D0}" srcId="{9B181087-E275-42E9-9396-C3A14EBC3D09}" destId="{4B59CED0-3F63-4A76-A752-153482FC565E}" srcOrd="5" destOrd="0" parTransId="{30376146-4EAD-4382-ABAF-4FA4BD4CFCAF}" sibTransId="{4B584CE6-3DD9-4F6F-AF1B-2EB3E1EDC104}"/>
    <dgm:cxn modelId="{F441A8D3-C3D6-476A-A5CE-E75D1AEEAAFD}" type="presOf" srcId="{8ED9C565-F28E-429E-99AE-5A1CE50B8EE3}" destId="{32585BBD-5499-4989-AC43-E637C4437084}" srcOrd="0" destOrd="0" presId="urn:microsoft.com/office/officeart/2005/8/layout/cycle1"/>
    <dgm:cxn modelId="{2FFD13D8-5B87-4631-93B8-0971D2E0163C}" type="presOf" srcId="{8A95A22E-AA24-41B2-B0B2-E62010DAEF1A}" destId="{93042B25-C826-4579-A28B-18C315D3938E}" srcOrd="0" destOrd="0" presId="urn:microsoft.com/office/officeart/2005/8/layout/cycle1"/>
    <dgm:cxn modelId="{1DA0B0D8-356A-47E7-8A2F-F00C2754C316}" type="presOf" srcId="{020C9C5E-787F-4F00-B0ED-251AEA4C7519}" destId="{8CAD55A1-E6E3-4340-817B-A347EED11C67}" srcOrd="0" destOrd="0" presId="urn:microsoft.com/office/officeart/2005/8/layout/cycle1"/>
    <dgm:cxn modelId="{6E19E4E5-A8C4-4B45-BFED-3E5C2EC9DF97}" type="presOf" srcId="{56717AA7-3347-4EBA-A0DA-E6D06ED4F953}" destId="{D3C23A81-15AF-492B-AD84-3D7CAD0EFDB8}" srcOrd="0" destOrd="0" presId="urn:microsoft.com/office/officeart/2005/8/layout/cycle1"/>
    <dgm:cxn modelId="{A97E0CF4-55BB-48ED-A188-77583693DB44}" type="presOf" srcId="{4B584CE6-3DD9-4F6F-AF1B-2EB3E1EDC104}" destId="{1EF093AF-975E-4534-A3D9-18B7C4F81E34}" srcOrd="0" destOrd="0" presId="urn:microsoft.com/office/officeart/2005/8/layout/cycle1"/>
    <dgm:cxn modelId="{6F587EF4-67C8-4B50-B95E-B313F344E9D4}" type="presOf" srcId="{7DAF9528-403C-4742-A4AD-E32B0B204421}" destId="{B7403F07-A27D-45C6-9830-A37FBFBA8626}" srcOrd="0" destOrd="0" presId="urn:microsoft.com/office/officeart/2005/8/layout/cycle1"/>
    <dgm:cxn modelId="{DAB400AC-EC08-424C-ACE0-0646EE61E195}" type="presParOf" srcId="{C579E78A-68BD-45C6-A470-4A0EB7B89B7C}" destId="{736359ED-B130-46EB-A8B6-436D3449CD84}" srcOrd="0" destOrd="0" presId="urn:microsoft.com/office/officeart/2005/8/layout/cycle1"/>
    <dgm:cxn modelId="{73D76DC1-03CA-4F59-BA41-30DBD74D89FE}" type="presParOf" srcId="{C579E78A-68BD-45C6-A470-4A0EB7B89B7C}" destId="{358317CD-9D45-47DE-8CB5-AE953694168A}" srcOrd="1" destOrd="0" presId="urn:microsoft.com/office/officeart/2005/8/layout/cycle1"/>
    <dgm:cxn modelId="{0DD4B912-59E3-4BF9-BEB6-AAD92C402EC7}" type="presParOf" srcId="{C579E78A-68BD-45C6-A470-4A0EB7B89B7C}" destId="{B7403F07-A27D-45C6-9830-A37FBFBA8626}" srcOrd="2" destOrd="0" presId="urn:microsoft.com/office/officeart/2005/8/layout/cycle1"/>
    <dgm:cxn modelId="{D83E42B3-AB25-40BC-8A75-214002379D4C}" type="presParOf" srcId="{C579E78A-68BD-45C6-A470-4A0EB7B89B7C}" destId="{431549D0-23F3-420D-B6EA-ED7D95763E7F}" srcOrd="3" destOrd="0" presId="urn:microsoft.com/office/officeart/2005/8/layout/cycle1"/>
    <dgm:cxn modelId="{C19E5EAC-89C0-4CB3-B55E-50CD89419887}" type="presParOf" srcId="{C579E78A-68BD-45C6-A470-4A0EB7B89B7C}" destId="{4A4FD48D-3194-4947-B698-9AC4C1A4A3B0}" srcOrd="4" destOrd="0" presId="urn:microsoft.com/office/officeart/2005/8/layout/cycle1"/>
    <dgm:cxn modelId="{D2963BF0-244E-4CC3-9132-A90EBDAC0290}" type="presParOf" srcId="{C579E78A-68BD-45C6-A470-4A0EB7B89B7C}" destId="{E1DE06C2-EB0A-475E-8BCC-EF2DEA8D2982}" srcOrd="5" destOrd="0" presId="urn:microsoft.com/office/officeart/2005/8/layout/cycle1"/>
    <dgm:cxn modelId="{61D074E3-71B7-4C13-B1CD-A56BC4BC7E4C}" type="presParOf" srcId="{C579E78A-68BD-45C6-A470-4A0EB7B89B7C}" destId="{B386A4C4-B91E-4E0B-BC93-E2F3EDD420BF}" srcOrd="6" destOrd="0" presId="urn:microsoft.com/office/officeart/2005/8/layout/cycle1"/>
    <dgm:cxn modelId="{579B43B4-6B43-45E0-B499-187473213D32}" type="presParOf" srcId="{C579E78A-68BD-45C6-A470-4A0EB7B89B7C}" destId="{4973249F-1B3D-497D-A81C-BC0903139591}" srcOrd="7" destOrd="0" presId="urn:microsoft.com/office/officeart/2005/8/layout/cycle1"/>
    <dgm:cxn modelId="{E6348086-82F0-419A-9A04-6FF15C8B1539}" type="presParOf" srcId="{C579E78A-68BD-45C6-A470-4A0EB7B89B7C}" destId="{D3C23A81-15AF-492B-AD84-3D7CAD0EFDB8}" srcOrd="8" destOrd="0" presId="urn:microsoft.com/office/officeart/2005/8/layout/cycle1"/>
    <dgm:cxn modelId="{9657197C-9252-4ED3-8F5D-982020134417}" type="presParOf" srcId="{C579E78A-68BD-45C6-A470-4A0EB7B89B7C}" destId="{1E9E9B77-C636-410B-97C9-DBD4A71C7674}" srcOrd="9" destOrd="0" presId="urn:microsoft.com/office/officeart/2005/8/layout/cycle1"/>
    <dgm:cxn modelId="{A91D554F-D092-4EC7-96B8-CE9EB6CA01A1}" type="presParOf" srcId="{C579E78A-68BD-45C6-A470-4A0EB7B89B7C}" destId="{E52C0D83-B459-49AB-89E2-20B8F27FC9BD}" srcOrd="10" destOrd="0" presId="urn:microsoft.com/office/officeart/2005/8/layout/cycle1"/>
    <dgm:cxn modelId="{CB62E779-A8CD-4E7C-8FF0-20E10A87B3E1}" type="presParOf" srcId="{C579E78A-68BD-45C6-A470-4A0EB7B89B7C}" destId="{32585BBD-5499-4989-AC43-E637C4437084}" srcOrd="11" destOrd="0" presId="urn:microsoft.com/office/officeart/2005/8/layout/cycle1"/>
    <dgm:cxn modelId="{64A98A2A-2389-4508-821D-3DA505A81C13}" type="presParOf" srcId="{C579E78A-68BD-45C6-A470-4A0EB7B89B7C}" destId="{64AF7EA3-23A8-4E42-8196-88DEDBBDB1B2}" srcOrd="12" destOrd="0" presId="urn:microsoft.com/office/officeart/2005/8/layout/cycle1"/>
    <dgm:cxn modelId="{2DC2615B-AE2E-477C-B7ED-5C2367F70B70}" type="presParOf" srcId="{C579E78A-68BD-45C6-A470-4A0EB7B89B7C}" destId="{8CAD55A1-E6E3-4340-817B-A347EED11C67}" srcOrd="13" destOrd="0" presId="urn:microsoft.com/office/officeart/2005/8/layout/cycle1"/>
    <dgm:cxn modelId="{EBD77904-DFB1-47F2-AAB1-A9C992E4FE49}" type="presParOf" srcId="{C579E78A-68BD-45C6-A470-4A0EB7B89B7C}" destId="{93042B25-C826-4579-A28B-18C315D3938E}" srcOrd="14" destOrd="0" presId="urn:microsoft.com/office/officeart/2005/8/layout/cycle1"/>
    <dgm:cxn modelId="{F110AEBB-11CA-4995-B6FB-1518AEB8A1F0}" type="presParOf" srcId="{C579E78A-68BD-45C6-A470-4A0EB7B89B7C}" destId="{29009430-7CB3-4C94-B65A-41FA8C6718AB}" srcOrd="15" destOrd="0" presId="urn:microsoft.com/office/officeart/2005/8/layout/cycle1"/>
    <dgm:cxn modelId="{B63909A8-8792-4412-BAA7-3D052F944D2C}" type="presParOf" srcId="{C579E78A-68BD-45C6-A470-4A0EB7B89B7C}" destId="{38C36559-B55A-484D-BCCA-29704F6A4F56}" srcOrd="16" destOrd="0" presId="urn:microsoft.com/office/officeart/2005/8/layout/cycle1"/>
    <dgm:cxn modelId="{9F37A5AB-5BFF-41C1-88D4-08429091032C}" type="presParOf" srcId="{C579E78A-68BD-45C6-A470-4A0EB7B89B7C}" destId="{1EF093AF-975E-4534-A3D9-18B7C4F81E34}" srcOrd="17" destOrd="0" presId="urn:microsoft.com/office/officeart/2005/8/layout/cycle1"/>
    <dgm:cxn modelId="{98AC75EE-AF5E-4949-BC58-E8947FDF67FB}" type="presParOf" srcId="{C579E78A-68BD-45C6-A470-4A0EB7B89B7C}" destId="{F75BDAFB-A0B9-40A4-924A-F02347E5A4CA}" srcOrd="18" destOrd="0" presId="urn:microsoft.com/office/officeart/2005/8/layout/cycle1"/>
    <dgm:cxn modelId="{23547BAB-A4BD-4EB5-ADB2-A2CBB2196EC0}" type="presParOf" srcId="{C579E78A-68BD-45C6-A470-4A0EB7B89B7C}" destId="{F708E522-4699-4052-A0EF-5125E9B146AE}" srcOrd="19" destOrd="0" presId="urn:microsoft.com/office/officeart/2005/8/layout/cycle1"/>
    <dgm:cxn modelId="{B3012D52-0440-425A-BC03-4EF038459F81}" type="presParOf" srcId="{C579E78A-68BD-45C6-A470-4A0EB7B89B7C}" destId="{BE3B12B7-1C12-48E8-9D93-A95B80673A5B}" srcOrd="20"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360D2C-1205-4E8B-82BE-9C85C4C41EF7}"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US"/>
        </a:p>
      </dgm:t>
    </dgm:pt>
    <dgm:pt modelId="{11BBDE57-D72F-4624-B34A-54041F8526D0}">
      <dgm:prSet phldrT="[Text]" custT="1"/>
      <dgm:spPr/>
      <dgm:t>
        <a:bodyPr/>
        <a:lstStyle/>
        <a:p>
          <a:r>
            <a:rPr lang="en-US" sz="2000" b="1" dirty="0">
              <a:solidFill>
                <a:schemeClr val="tx1"/>
              </a:solidFill>
            </a:rPr>
            <a:t>CISO</a:t>
          </a:r>
        </a:p>
      </dgm:t>
    </dgm:pt>
    <dgm:pt modelId="{9FDC6B2F-E75C-4F6D-A0B1-2C4A6350186C}" type="parTrans" cxnId="{5A49FD1A-22F0-48D1-89A4-0156D7EAE67D}">
      <dgm:prSet/>
      <dgm:spPr/>
      <dgm:t>
        <a:bodyPr/>
        <a:lstStyle/>
        <a:p>
          <a:endParaRPr lang="en-US" sz="6000" b="1">
            <a:solidFill>
              <a:schemeClr val="tx1"/>
            </a:solidFill>
          </a:endParaRPr>
        </a:p>
      </dgm:t>
    </dgm:pt>
    <dgm:pt modelId="{F9317EDE-F1B4-4D60-8458-08DB0EB42F6D}" type="sibTrans" cxnId="{5A49FD1A-22F0-48D1-89A4-0156D7EAE67D}">
      <dgm:prSet/>
      <dgm:spPr/>
      <dgm:t>
        <a:bodyPr/>
        <a:lstStyle/>
        <a:p>
          <a:endParaRPr lang="en-US" sz="6000" b="1">
            <a:solidFill>
              <a:schemeClr val="tx1"/>
            </a:solidFill>
          </a:endParaRPr>
        </a:p>
      </dgm:t>
    </dgm:pt>
    <dgm:pt modelId="{0DD81F73-DF35-4622-9A18-F49EAC51127C}">
      <dgm:prSet phldrT="[Text]" custT="1"/>
      <dgm:spPr/>
      <dgm:t>
        <a:bodyPr/>
        <a:lstStyle/>
        <a:p>
          <a:r>
            <a:rPr lang="en-US" sz="2000" b="1" dirty="0">
              <a:solidFill>
                <a:schemeClr val="tx1"/>
              </a:solidFill>
            </a:rPr>
            <a:t>Major Incident Management</a:t>
          </a:r>
        </a:p>
      </dgm:t>
    </dgm:pt>
    <dgm:pt modelId="{18ABAD68-424D-46EA-A711-32E6AE227D60}" type="parTrans" cxnId="{60D41518-A52A-4006-BA4C-6F02351808A8}">
      <dgm:prSet/>
      <dgm:spPr/>
      <dgm:t>
        <a:bodyPr/>
        <a:lstStyle/>
        <a:p>
          <a:endParaRPr lang="en-US" sz="6000" b="1">
            <a:solidFill>
              <a:schemeClr val="tx1"/>
            </a:solidFill>
          </a:endParaRPr>
        </a:p>
      </dgm:t>
    </dgm:pt>
    <dgm:pt modelId="{50935E07-85B3-48DF-94CA-82AC17343C0B}" type="sibTrans" cxnId="{60D41518-A52A-4006-BA4C-6F02351808A8}">
      <dgm:prSet/>
      <dgm:spPr/>
      <dgm:t>
        <a:bodyPr/>
        <a:lstStyle/>
        <a:p>
          <a:endParaRPr lang="en-US" sz="6000" b="1">
            <a:solidFill>
              <a:schemeClr val="tx1"/>
            </a:solidFill>
          </a:endParaRPr>
        </a:p>
      </dgm:t>
    </dgm:pt>
    <dgm:pt modelId="{C1C7108E-150F-47C5-A325-F0A86D007362}">
      <dgm:prSet phldrT="[Text]" custT="1"/>
      <dgm:spPr/>
      <dgm:t>
        <a:bodyPr/>
        <a:lstStyle/>
        <a:p>
          <a:r>
            <a:rPr lang="en-US" sz="2000" b="1">
              <a:solidFill>
                <a:schemeClr val="tx1"/>
              </a:solidFill>
            </a:rPr>
            <a:t>Legal and Privacy</a:t>
          </a:r>
          <a:endParaRPr lang="en-US" sz="2000" b="1" dirty="0">
            <a:solidFill>
              <a:schemeClr val="tx1"/>
            </a:solidFill>
          </a:endParaRPr>
        </a:p>
      </dgm:t>
    </dgm:pt>
    <dgm:pt modelId="{A0BA6B6D-41FB-479B-87CE-B96FA53DE027}" type="parTrans" cxnId="{EC7FB561-938B-4F27-A4E7-DD304694AE2D}">
      <dgm:prSet/>
      <dgm:spPr/>
      <dgm:t>
        <a:bodyPr/>
        <a:lstStyle/>
        <a:p>
          <a:endParaRPr lang="en-US" sz="6000" b="1">
            <a:solidFill>
              <a:schemeClr val="tx1"/>
            </a:solidFill>
          </a:endParaRPr>
        </a:p>
      </dgm:t>
    </dgm:pt>
    <dgm:pt modelId="{E9793128-B996-4249-9F9A-ECEB28BFFC5F}" type="sibTrans" cxnId="{EC7FB561-938B-4F27-A4E7-DD304694AE2D}">
      <dgm:prSet/>
      <dgm:spPr/>
      <dgm:t>
        <a:bodyPr/>
        <a:lstStyle/>
        <a:p>
          <a:endParaRPr lang="en-US" sz="6000" b="1">
            <a:solidFill>
              <a:schemeClr val="tx1"/>
            </a:solidFill>
          </a:endParaRPr>
        </a:p>
      </dgm:t>
    </dgm:pt>
    <dgm:pt modelId="{92DBCC38-5DB5-4B82-B4E2-C6BF26D79810}">
      <dgm:prSet phldrT="[Text]" custT="1"/>
      <dgm:spPr/>
      <dgm:t>
        <a:bodyPr/>
        <a:lstStyle/>
        <a:p>
          <a:r>
            <a:rPr lang="en-US" sz="2000" b="1" dirty="0">
              <a:solidFill>
                <a:schemeClr val="tx1"/>
              </a:solidFill>
            </a:rPr>
            <a:t>Business Owners / Client Facing</a:t>
          </a:r>
        </a:p>
      </dgm:t>
    </dgm:pt>
    <dgm:pt modelId="{385E8F3C-3CA8-435B-8AAC-A6238A461A1C}" type="parTrans" cxnId="{F5F32353-FA99-441A-9E50-5A0F1E951768}">
      <dgm:prSet/>
      <dgm:spPr/>
      <dgm:t>
        <a:bodyPr/>
        <a:lstStyle/>
        <a:p>
          <a:endParaRPr lang="en-US" sz="6000" b="1">
            <a:solidFill>
              <a:schemeClr val="tx1"/>
            </a:solidFill>
          </a:endParaRPr>
        </a:p>
      </dgm:t>
    </dgm:pt>
    <dgm:pt modelId="{9F4A102D-7494-4E04-8EA7-C2CF7C78CC6C}" type="sibTrans" cxnId="{F5F32353-FA99-441A-9E50-5A0F1E951768}">
      <dgm:prSet/>
      <dgm:spPr/>
      <dgm:t>
        <a:bodyPr/>
        <a:lstStyle/>
        <a:p>
          <a:endParaRPr lang="en-US" sz="6000" b="1">
            <a:solidFill>
              <a:schemeClr val="tx1"/>
            </a:solidFill>
          </a:endParaRPr>
        </a:p>
      </dgm:t>
    </dgm:pt>
    <dgm:pt modelId="{AA02AA33-5D07-4035-8688-24EB3DCB8C28}">
      <dgm:prSet phldrT="[Text]" custT="1"/>
      <dgm:spPr/>
      <dgm:t>
        <a:bodyPr/>
        <a:lstStyle/>
        <a:p>
          <a:r>
            <a:rPr lang="en-US" sz="2000" b="1">
              <a:solidFill>
                <a:schemeClr val="tx1"/>
              </a:solidFill>
            </a:rPr>
            <a:t>Messaging</a:t>
          </a:r>
          <a:endParaRPr lang="en-US" sz="2000" b="1" dirty="0">
            <a:solidFill>
              <a:schemeClr val="tx1"/>
            </a:solidFill>
          </a:endParaRPr>
        </a:p>
      </dgm:t>
    </dgm:pt>
    <dgm:pt modelId="{273172B8-AD40-4882-9C8C-02D4ADE5FF09}" type="parTrans" cxnId="{6F41106C-B185-4550-A8C9-D5D3F7C5C822}">
      <dgm:prSet/>
      <dgm:spPr/>
      <dgm:t>
        <a:bodyPr/>
        <a:lstStyle/>
        <a:p>
          <a:endParaRPr lang="en-US" sz="6000" b="1">
            <a:solidFill>
              <a:schemeClr val="tx1"/>
            </a:solidFill>
          </a:endParaRPr>
        </a:p>
      </dgm:t>
    </dgm:pt>
    <dgm:pt modelId="{6E975312-A8C3-4643-B14D-367E4A3E6554}" type="sibTrans" cxnId="{6F41106C-B185-4550-A8C9-D5D3F7C5C822}">
      <dgm:prSet/>
      <dgm:spPr/>
      <dgm:t>
        <a:bodyPr/>
        <a:lstStyle/>
        <a:p>
          <a:endParaRPr lang="en-US" sz="6000" b="1">
            <a:solidFill>
              <a:schemeClr val="tx1"/>
            </a:solidFill>
          </a:endParaRPr>
        </a:p>
      </dgm:t>
    </dgm:pt>
    <dgm:pt modelId="{0AE3ABEF-D99F-4AD4-B0BA-F7EEA4186E6A}">
      <dgm:prSet phldrT="[Text]" custT="1"/>
      <dgm:spPr/>
      <dgm:t>
        <a:bodyPr/>
        <a:lstStyle/>
        <a:p>
          <a:r>
            <a:rPr lang="en-US" sz="2000" b="1">
              <a:solidFill>
                <a:schemeClr val="tx1"/>
              </a:solidFill>
            </a:rPr>
            <a:t>Cyber Operations</a:t>
          </a:r>
          <a:endParaRPr lang="en-US" sz="2000" b="1" dirty="0">
            <a:solidFill>
              <a:schemeClr val="tx1"/>
            </a:solidFill>
          </a:endParaRPr>
        </a:p>
      </dgm:t>
    </dgm:pt>
    <dgm:pt modelId="{FD83289E-AEA6-4571-8BA5-F24988F87648}" type="parTrans" cxnId="{8628EB0D-C5B9-4DAC-BC85-E39D1D4808D9}">
      <dgm:prSet/>
      <dgm:spPr/>
      <dgm:t>
        <a:bodyPr/>
        <a:lstStyle/>
        <a:p>
          <a:endParaRPr lang="en-US" sz="6000" b="1">
            <a:solidFill>
              <a:schemeClr val="tx1"/>
            </a:solidFill>
          </a:endParaRPr>
        </a:p>
      </dgm:t>
    </dgm:pt>
    <dgm:pt modelId="{A3E6483A-B41E-4932-898F-02932E5CFE78}" type="sibTrans" cxnId="{8628EB0D-C5B9-4DAC-BC85-E39D1D4808D9}">
      <dgm:prSet/>
      <dgm:spPr/>
      <dgm:t>
        <a:bodyPr/>
        <a:lstStyle/>
        <a:p>
          <a:endParaRPr lang="en-US" sz="6000" b="1">
            <a:solidFill>
              <a:schemeClr val="tx1"/>
            </a:solidFill>
          </a:endParaRPr>
        </a:p>
      </dgm:t>
    </dgm:pt>
    <dgm:pt modelId="{6A159164-5985-4E44-B2CB-6002A7AF5137}">
      <dgm:prSet phldrT="[Text]" custT="1"/>
      <dgm:spPr/>
      <dgm:t>
        <a:bodyPr/>
        <a:lstStyle/>
        <a:p>
          <a:r>
            <a:rPr lang="en-US" sz="2000" b="1">
              <a:solidFill>
                <a:schemeClr val="tx1"/>
              </a:solidFill>
            </a:rPr>
            <a:t>Active Directory</a:t>
          </a:r>
          <a:endParaRPr lang="en-US" sz="2000" b="1" dirty="0">
            <a:solidFill>
              <a:schemeClr val="tx1"/>
            </a:solidFill>
          </a:endParaRPr>
        </a:p>
      </dgm:t>
    </dgm:pt>
    <dgm:pt modelId="{FA95AC31-749B-4ADE-B0AE-076541304220}" type="parTrans" cxnId="{C24B044B-8A49-4A48-A14D-F7AE56DFEA32}">
      <dgm:prSet/>
      <dgm:spPr/>
      <dgm:t>
        <a:bodyPr/>
        <a:lstStyle/>
        <a:p>
          <a:endParaRPr lang="en-US" sz="6000" b="1">
            <a:solidFill>
              <a:schemeClr val="tx1"/>
            </a:solidFill>
          </a:endParaRPr>
        </a:p>
      </dgm:t>
    </dgm:pt>
    <dgm:pt modelId="{C19D7981-9AFA-4C2A-AE25-47B6AE34BC71}" type="sibTrans" cxnId="{C24B044B-8A49-4A48-A14D-F7AE56DFEA32}">
      <dgm:prSet/>
      <dgm:spPr/>
      <dgm:t>
        <a:bodyPr/>
        <a:lstStyle/>
        <a:p>
          <a:endParaRPr lang="en-US" sz="6000" b="1">
            <a:solidFill>
              <a:schemeClr val="tx1"/>
            </a:solidFill>
          </a:endParaRPr>
        </a:p>
      </dgm:t>
    </dgm:pt>
    <dgm:pt modelId="{68BEBE78-F7FF-4B2D-8655-11E4902A1606}">
      <dgm:prSet phldrT="[Text]" custT="1"/>
      <dgm:spPr/>
      <dgm:t>
        <a:bodyPr/>
        <a:lstStyle/>
        <a:p>
          <a:r>
            <a:rPr lang="en-US" sz="2000" b="1">
              <a:solidFill>
                <a:schemeClr val="tx1"/>
              </a:solidFill>
            </a:rPr>
            <a:t>Networking</a:t>
          </a:r>
          <a:endParaRPr lang="en-US" sz="2000" b="1" dirty="0">
            <a:solidFill>
              <a:schemeClr val="tx1"/>
            </a:solidFill>
          </a:endParaRPr>
        </a:p>
      </dgm:t>
    </dgm:pt>
    <dgm:pt modelId="{918B0598-ED0F-4171-87C2-206AD3F6C50A}" type="parTrans" cxnId="{5F828F8E-AE95-4A3B-87DD-6ACB976217EF}">
      <dgm:prSet/>
      <dgm:spPr/>
      <dgm:t>
        <a:bodyPr/>
        <a:lstStyle/>
        <a:p>
          <a:endParaRPr lang="en-US" sz="6000" b="1">
            <a:solidFill>
              <a:schemeClr val="tx1"/>
            </a:solidFill>
          </a:endParaRPr>
        </a:p>
      </dgm:t>
    </dgm:pt>
    <dgm:pt modelId="{F5370BA8-031D-48B5-A42F-AC2AA09A2C88}" type="sibTrans" cxnId="{5F828F8E-AE95-4A3B-87DD-6ACB976217EF}">
      <dgm:prSet/>
      <dgm:spPr/>
      <dgm:t>
        <a:bodyPr/>
        <a:lstStyle/>
        <a:p>
          <a:endParaRPr lang="en-US" sz="6000" b="1">
            <a:solidFill>
              <a:schemeClr val="tx1"/>
            </a:solidFill>
          </a:endParaRPr>
        </a:p>
      </dgm:t>
    </dgm:pt>
    <dgm:pt modelId="{28368EB2-F118-4A9D-AE5E-34932B6BA265}">
      <dgm:prSet phldrT="[Text]" custT="1"/>
      <dgm:spPr/>
      <dgm:t>
        <a:bodyPr/>
        <a:lstStyle/>
        <a:p>
          <a:r>
            <a:rPr lang="en-US" sz="2000" b="1" dirty="0">
              <a:solidFill>
                <a:schemeClr val="tx1"/>
              </a:solidFill>
            </a:rPr>
            <a:t>Compliance</a:t>
          </a:r>
        </a:p>
      </dgm:t>
    </dgm:pt>
    <dgm:pt modelId="{96FF2F6C-196D-45EF-82A7-B3F1F968A968}" type="parTrans" cxnId="{A760A5ED-B648-49B3-9513-D1AE79EA82DF}">
      <dgm:prSet/>
      <dgm:spPr/>
      <dgm:t>
        <a:bodyPr/>
        <a:lstStyle/>
        <a:p>
          <a:endParaRPr lang="en-US" sz="6000" b="1">
            <a:solidFill>
              <a:schemeClr val="tx1"/>
            </a:solidFill>
          </a:endParaRPr>
        </a:p>
      </dgm:t>
    </dgm:pt>
    <dgm:pt modelId="{2A0F60FE-5575-4777-81CB-33A93E641FF6}" type="sibTrans" cxnId="{A760A5ED-B648-49B3-9513-D1AE79EA82DF}">
      <dgm:prSet/>
      <dgm:spPr/>
      <dgm:t>
        <a:bodyPr/>
        <a:lstStyle/>
        <a:p>
          <a:endParaRPr lang="en-US" sz="6000" b="1">
            <a:solidFill>
              <a:schemeClr val="tx1"/>
            </a:solidFill>
          </a:endParaRPr>
        </a:p>
      </dgm:t>
    </dgm:pt>
    <dgm:pt modelId="{9AD35A4A-2E1A-4685-9CBE-22376E36FD6E}" type="pres">
      <dgm:prSet presAssocID="{C4360D2C-1205-4E8B-82BE-9C85C4C41EF7}" presName="diagram" presStyleCnt="0">
        <dgm:presLayoutVars>
          <dgm:dir/>
          <dgm:resizeHandles val="exact"/>
        </dgm:presLayoutVars>
      </dgm:prSet>
      <dgm:spPr/>
    </dgm:pt>
    <dgm:pt modelId="{37564F05-4D32-4104-88B8-B546BAF9D308}" type="pres">
      <dgm:prSet presAssocID="{11BBDE57-D72F-4624-B34A-54041F8526D0}" presName="node" presStyleLbl="node1" presStyleIdx="0" presStyleCnt="9">
        <dgm:presLayoutVars>
          <dgm:bulletEnabled val="1"/>
        </dgm:presLayoutVars>
      </dgm:prSet>
      <dgm:spPr/>
    </dgm:pt>
    <dgm:pt modelId="{CD4A8E44-9D6B-45C1-8766-7B09B087259F}" type="pres">
      <dgm:prSet presAssocID="{F9317EDE-F1B4-4D60-8458-08DB0EB42F6D}" presName="sibTrans" presStyleCnt="0"/>
      <dgm:spPr/>
    </dgm:pt>
    <dgm:pt modelId="{655F7494-981A-4E73-A2B0-036F195EB878}" type="pres">
      <dgm:prSet presAssocID="{0DD81F73-DF35-4622-9A18-F49EAC51127C}" presName="node" presStyleLbl="node1" presStyleIdx="1" presStyleCnt="9">
        <dgm:presLayoutVars>
          <dgm:bulletEnabled val="1"/>
        </dgm:presLayoutVars>
      </dgm:prSet>
      <dgm:spPr/>
    </dgm:pt>
    <dgm:pt modelId="{3AE207E2-C9E1-4996-8877-AF92D0690601}" type="pres">
      <dgm:prSet presAssocID="{50935E07-85B3-48DF-94CA-82AC17343C0B}" presName="sibTrans" presStyleCnt="0"/>
      <dgm:spPr/>
    </dgm:pt>
    <dgm:pt modelId="{21B719C6-DF19-4DC8-B961-D8EC2E062420}" type="pres">
      <dgm:prSet presAssocID="{C1C7108E-150F-47C5-A325-F0A86D007362}" presName="node" presStyleLbl="node1" presStyleIdx="2" presStyleCnt="9">
        <dgm:presLayoutVars>
          <dgm:bulletEnabled val="1"/>
        </dgm:presLayoutVars>
      </dgm:prSet>
      <dgm:spPr/>
    </dgm:pt>
    <dgm:pt modelId="{79FF005F-13D5-4533-8382-5B063F2B59D7}" type="pres">
      <dgm:prSet presAssocID="{E9793128-B996-4249-9F9A-ECEB28BFFC5F}" presName="sibTrans" presStyleCnt="0"/>
      <dgm:spPr/>
    </dgm:pt>
    <dgm:pt modelId="{4EB4A63B-B259-434B-ABE6-5796F10337EF}" type="pres">
      <dgm:prSet presAssocID="{92DBCC38-5DB5-4B82-B4E2-C6BF26D79810}" presName="node" presStyleLbl="node1" presStyleIdx="3" presStyleCnt="9">
        <dgm:presLayoutVars>
          <dgm:bulletEnabled val="1"/>
        </dgm:presLayoutVars>
      </dgm:prSet>
      <dgm:spPr/>
    </dgm:pt>
    <dgm:pt modelId="{0FBFDF1D-F05F-4C3E-B550-9F3A8B0856E6}" type="pres">
      <dgm:prSet presAssocID="{9F4A102D-7494-4E04-8EA7-C2CF7C78CC6C}" presName="sibTrans" presStyleCnt="0"/>
      <dgm:spPr/>
    </dgm:pt>
    <dgm:pt modelId="{611117DE-8213-4F2B-8543-43A8764678C6}" type="pres">
      <dgm:prSet presAssocID="{AA02AA33-5D07-4035-8688-24EB3DCB8C28}" presName="node" presStyleLbl="node1" presStyleIdx="4" presStyleCnt="9">
        <dgm:presLayoutVars>
          <dgm:bulletEnabled val="1"/>
        </dgm:presLayoutVars>
      </dgm:prSet>
      <dgm:spPr/>
    </dgm:pt>
    <dgm:pt modelId="{EFE38D1B-3926-4E05-B62A-5EFC01924B91}" type="pres">
      <dgm:prSet presAssocID="{6E975312-A8C3-4643-B14D-367E4A3E6554}" presName="sibTrans" presStyleCnt="0"/>
      <dgm:spPr/>
    </dgm:pt>
    <dgm:pt modelId="{FF4A9EAE-341F-4B19-B615-EB04DCF2ACDD}" type="pres">
      <dgm:prSet presAssocID="{0AE3ABEF-D99F-4AD4-B0BA-F7EEA4186E6A}" presName="node" presStyleLbl="node1" presStyleIdx="5" presStyleCnt="9">
        <dgm:presLayoutVars>
          <dgm:bulletEnabled val="1"/>
        </dgm:presLayoutVars>
      </dgm:prSet>
      <dgm:spPr/>
    </dgm:pt>
    <dgm:pt modelId="{8FC4D916-1972-4966-9FDC-947CA1DE3078}" type="pres">
      <dgm:prSet presAssocID="{A3E6483A-B41E-4932-898F-02932E5CFE78}" presName="sibTrans" presStyleCnt="0"/>
      <dgm:spPr/>
    </dgm:pt>
    <dgm:pt modelId="{20A5AEEC-4F69-4958-BBC0-3FEC8FFEE9F0}" type="pres">
      <dgm:prSet presAssocID="{6A159164-5985-4E44-B2CB-6002A7AF5137}" presName="node" presStyleLbl="node1" presStyleIdx="6" presStyleCnt="9">
        <dgm:presLayoutVars>
          <dgm:bulletEnabled val="1"/>
        </dgm:presLayoutVars>
      </dgm:prSet>
      <dgm:spPr/>
    </dgm:pt>
    <dgm:pt modelId="{74800C11-A2F1-497F-BC09-5CA6CEC10F6F}" type="pres">
      <dgm:prSet presAssocID="{C19D7981-9AFA-4C2A-AE25-47B6AE34BC71}" presName="sibTrans" presStyleCnt="0"/>
      <dgm:spPr/>
    </dgm:pt>
    <dgm:pt modelId="{CA9628A9-E26E-4BF1-A58B-6B32E3496A49}" type="pres">
      <dgm:prSet presAssocID="{68BEBE78-F7FF-4B2D-8655-11E4902A1606}" presName="node" presStyleLbl="node1" presStyleIdx="7" presStyleCnt="9">
        <dgm:presLayoutVars>
          <dgm:bulletEnabled val="1"/>
        </dgm:presLayoutVars>
      </dgm:prSet>
      <dgm:spPr/>
    </dgm:pt>
    <dgm:pt modelId="{5D38486F-14AE-452B-9473-C02A3F4FDA35}" type="pres">
      <dgm:prSet presAssocID="{F5370BA8-031D-48B5-A42F-AC2AA09A2C88}" presName="sibTrans" presStyleCnt="0"/>
      <dgm:spPr/>
    </dgm:pt>
    <dgm:pt modelId="{8AC88289-8A05-479C-81FC-5546B0810AE2}" type="pres">
      <dgm:prSet presAssocID="{28368EB2-F118-4A9D-AE5E-34932B6BA265}" presName="node" presStyleLbl="node1" presStyleIdx="8" presStyleCnt="9">
        <dgm:presLayoutVars>
          <dgm:bulletEnabled val="1"/>
        </dgm:presLayoutVars>
      </dgm:prSet>
      <dgm:spPr/>
    </dgm:pt>
  </dgm:ptLst>
  <dgm:cxnLst>
    <dgm:cxn modelId="{8628EB0D-C5B9-4DAC-BC85-E39D1D4808D9}" srcId="{C4360D2C-1205-4E8B-82BE-9C85C4C41EF7}" destId="{0AE3ABEF-D99F-4AD4-B0BA-F7EEA4186E6A}" srcOrd="5" destOrd="0" parTransId="{FD83289E-AEA6-4571-8BA5-F24988F87648}" sibTransId="{A3E6483A-B41E-4932-898F-02932E5CFE78}"/>
    <dgm:cxn modelId="{60D41518-A52A-4006-BA4C-6F02351808A8}" srcId="{C4360D2C-1205-4E8B-82BE-9C85C4C41EF7}" destId="{0DD81F73-DF35-4622-9A18-F49EAC51127C}" srcOrd="1" destOrd="0" parTransId="{18ABAD68-424D-46EA-A711-32E6AE227D60}" sibTransId="{50935E07-85B3-48DF-94CA-82AC17343C0B}"/>
    <dgm:cxn modelId="{5A49FD1A-22F0-48D1-89A4-0156D7EAE67D}" srcId="{C4360D2C-1205-4E8B-82BE-9C85C4C41EF7}" destId="{11BBDE57-D72F-4624-B34A-54041F8526D0}" srcOrd="0" destOrd="0" parTransId="{9FDC6B2F-E75C-4F6D-A0B1-2C4A6350186C}" sibTransId="{F9317EDE-F1B4-4D60-8458-08DB0EB42F6D}"/>
    <dgm:cxn modelId="{3EF63729-5035-44B7-ABCC-9C180CA0312E}" type="presOf" srcId="{68BEBE78-F7FF-4B2D-8655-11E4902A1606}" destId="{CA9628A9-E26E-4BF1-A58B-6B32E3496A49}" srcOrd="0" destOrd="0" presId="urn:microsoft.com/office/officeart/2005/8/layout/default"/>
    <dgm:cxn modelId="{EC8AAD30-2BFD-4853-A8D3-01D32C629B8F}" type="presOf" srcId="{C1C7108E-150F-47C5-A325-F0A86D007362}" destId="{21B719C6-DF19-4DC8-B961-D8EC2E062420}" srcOrd="0" destOrd="0" presId="urn:microsoft.com/office/officeart/2005/8/layout/default"/>
    <dgm:cxn modelId="{860F423E-745E-4606-8930-74C348BE6990}" type="presOf" srcId="{0AE3ABEF-D99F-4AD4-B0BA-F7EEA4186E6A}" destId="{FF4A9EAE-341F-4B19-B615-EB04DCF2ACDD}" srcOrd="0" destOrd="0" presId="urn:microsoft.com/office/officeart/2005/8/layout/default"/>
    <dgm:cxn modelId="{13F17B48-6577-41B8-8158-B98DC1CA7343}" type="presOf" srcId="{6A159164-5985-4E44-B2CB-6002A7AF5137}" destId="{20A5AEEC-4F69-4958-BBC0-3FEC8FFEE9F0}" srcOrd="0" destOrd="0" presId="urn:microsoft.com/office/officeart/2005/8/layout/default"/>
    <dgm:cxn modelId="{C24B044B-8A49-4A48-A14D-F7AE56DFEA32}" srcId="{C4360D2C-1205-4E8B-82BE-9C85C4C41EF7}" destId="{6A159164-5985-4E44-B2CB-6002A7AF5137}" srcOrd="6" destOrd="0" parTransId="{FA95AC31-749B-4ADE-B0AE-076541304220}" sibTransId="{C19D7981-9AFA-4C2A-AE25-47B6AE34BC71}"/>
    <dgm:cxn modelId="{123ED54D-8B28-4567-9310-D95B79615F34}" type="presOf" srcId="{C4360D2C-1205-4E8B-82BE-9C85C4C41EF7}" destId="{9AD35A4A-2E1A-4685-9CBE-22376E36FD6E}" srcOrd="0" destOrd="0" presId="urn:microsoft.com/office/officeart/2005/8/layout/default"/>
    <dgm:cxn modelId="{F5F32353-FA99-441A-9E50-5A0F1E951768}" srcId="{C4360D2C-1205-4E8B-82BE-9C85C4C41EF7}" destId="{92DBCC38-5DB5-4B82-B4E2-C6BF26D79810}" srcOrd="3" destOrd="0" parTransId="{385E8F3C-3CA8-435B-8AAC-A6238A461A1C}" sibTransId="{9F4A102D-7494-4E04-8EA7-C2CF7C78CC6C}"/>
    <dgm:cxn modelId="{2AF6135E-98EA-4C5A-BDEF-B45D78C993CD}" type="presOf" srcId="{92DBCC38-5DB5-4B82-B4E2-C6BF26D79810}" destId="{4EB4A63B-B259-434B-ABE6-5796F10337EF}" srcOrd="0" destOrd="0" presId="urn:microsoft.com/office/officeart/2005/8/layout/default"/>
    <dgm:cxn modelId="{EC7FB561-938B-4F27-A4E7-DD304694AE2D}" srcId="{C4360D2C-1205-4E8B-82BE-9C85C4C41EF7}" destId="{C1C7108E-150F-47C5-A325-F0A86D007362}" srcOrd="2" destOrd="0" parTransId="{A0BA6B6D-41FB-479B-87CE-B96FA53DE027}" sibTransId="{E9793128-B996-4249-9F9A-ECEB28BFFC5F}"/>
    <dgm:cxn modelId="{6F41106C-B185-4550-A8C9-D5D3F7C5C822}" srcId="{C4360D2C-1205-4E8B-82BE-9C85C4C41EF7}" destId="{AA02AA33-5D07-4035-8688-24EB3DCB8C28}" srcOrd="4" destOrd="0" parTransId="{273172B8-AD40-4882-9C8C-02D4ADE5FF09}" sibTransId="{6E975312-A8C3-4643-B14D-367E4A3E6554}"/>
    <dgm:cxn modelId="{6A7BF381-D25D-4648-81E2-8574ADFB0DF3}" type="presOf" srcId="{0DD81F73-DF35-4622-9A18-F49EAC51127C}" destId="{655F7494-981A-4E73-A2B0-036F195EB878}" srcOrd="0" destOrd="0" presId="urn:microsoft.com/office/officeart/2005/8/layout/default"/>
    <dgm:cxn modelId="{5F828F8E-AE95-4A3B-87DD-6ACB976217EF}" srcId="{C4360D2C-1205-4E8B-82BE-9C85C4C41EF7}" destId="{68BEBE78-F7FF-4B2D-8655-11E4902A1606}" srcOrd="7" destOrd="0" parTransId="{918B0598-ED0F-4171-87C2-206AD3F6C50A}" sibTransId="{F5370BA8-031D-48B5-A42F-AC2AA09A2C88}"/>
    <dgm:cxn modelId="{787FC88E-2C52-413B-988A-4D62CED9D290}" type="presOf" srcId="{28368EB2-F118-4A9D-AE5E-34932B6BA265}" destId="{8AC88289-8A05-479C-81FC-5546B0810AE2}" srcOrd="0" destOrd="0" presId="urn:microsoft.com/office/officeart/2005/8/layout/default"/>
    <dgm:cxn modelId="{459F2297-C0A4-495D-BA6B-D8F230754DA9}" type="presOf" srcId="{11BBDE57-D72F-4624-B34A-54041F8526D0}" destId="{37564F05-4D32-4104-88B8-B546BAF9D308}" srcOrd="0" destOrd="0" presId="urn:microsoft.com/office/officeart/2005/8/layout/default"/>
    <dgm:cxn modelId="{998D69DE-C743-4E01-841B-965078FBC878}" type="presOf" srcId="{AA02AA33-5D07-4035-8688-24EB3DCB8C28}" destId="{611117DE-8213-4F2B-8543-43A8764678C6}" srcOrd="0" destOrd="0" presId="urn:microsoft.com/office/officeart/2005/8/layout/default"/>
    <dgm:cxn modelId="{A760A5ED-B648-49B3-9513-D1AE79EA82DF}" srcId="{C4360D2C-1205-4E8B-82BE-9C85C4C41EF7}" destId="{28368EB2-F118-4A9D-AE5E-34932B6BA265}" srcOrd="8" destOrd="0" parTransId="{96FF2F6C-196D-45EF-82A7-B3F1F968A968}" sibTransId="{2A0F60FE-5575-4777-81CB-33A93E641FF6}"/>
    <dgm:cxn modelId="{8A019BB8-0186-4D96-8C10-71FC7D3EE07D}" type="presParOf" srcId="{9AD35A4A-2E1A-4685-9CBE-22376E36FD6E}" destId="{37564F05-4D32-4104-88B8-B546BAF9D308}" srcOrd="0" destOrd="0" presId="urn:microsoft.com/office/officeart/2005/8/layout/default"/>
    <dgm:cxn modelId="{9BE1CC45-D586-4911-B86D-31D2F7DA4B95}" type="presParOf" srcId="{9AD35A4A-2E1A-4685-9CBE-22376E36FD6E}" destId="{CD4A8E44-9D6B-45C1-8766-7B09B087259F}" srcOrd="1" destOrd="0" presId="urn:microsoft.com/office/officeart/2005/8/layout/default"/>
    <dgm:cxn modelId="{5DA690E5-95C1-4A9A-A8C2-FE505F23175F}" type="presParOf" srcId="{9AD35A4A-2E1A-4685-9CBE-22376E36FD6E}" destId="{655F7494-981A-4E73-A2B0-036F195EB878}" srcOrd="2" destOrd="0" presId="urn:microsoft.com/office/officeart/2005/8/layout/default"/>
    <dgm:cxn modelId="{DE588BF9-E463-4018-ACB4-41F03CC0C934}" type="presParOf" srcId="{9AD35A4A-2E1A-4685-9CBE-22376E36FD6E}" destId="{3AE207E2-C9E1-4996-8877-AF92D0690601}" srcOrd="3" destOrd="0" presId="urn:microsoft.com/office/officeart/2005/8/layout/default"/>
    <dgm:cxn modelId="{816C9878-F49A-4E85-AE99-CBDF4D547DF5}" type="presParOf" srcId="{9AD35A4A-2E1A-4685-9CBE-22376E36FD6E}" destId="{21B719C6-DF19-4DC8-B961-D8EC2E062420}" srcOrd="4" destOrd="0" presId="urn:microsoft.com/office/officeart/2005/8/layout/default"/>
    <dgm:cxn modelId="{9BF5C6F9-E1BF-4023-92C1-1DA2D8CA6B46}" type="presParOf" srcId="{9AD35A4A-2E1A-4685-9CBE-22376E36FD6E}" destId="{79FF005F-13D5-4533-8382-5B063F2B59D7}" srcOrd="5" destOrd="0" presId="urn:microsoft.com/office/officeart/2005/8/layout/default"/>
    <dgm:cxn modelId="{3E822102-2274-47C0-B61E-425C42B59F00}" type="presParOf" srcId="{9AD35A4A-2E1A-4685-9CBE-22376E36FD6E}" destId="{4EB4A63B-B259-434B-ABE6-5796F10337EF}" srcOrd="6" destOrd="0" presId="urn:microsoft.com/office/officeart/2005/8/layout/default"/>
    <dgm:cxn modelId="{7B0D1CB4-D5F1-4060-8BF1-A59153C10FC4}" type="presParOf" srcId="{9AD35A4A-2E1A-4685-9CBE-22376E36FD6E}" destId="{0FBFDF1D-F05F-4C3E-B550-9F3A8B0856E6}" srcOrd="7" destOrd="0" presId="urn:microsoft.com/office/officeart/2005/8/layout/default"/>
    <dgm:cxn modelId="{F6FB5BC5-FE47-4E10-AF55-0A739599DA91}" type="presParOf" srcId="{9AD35A4A-2E1A-4685-9CBE-22376E36FD6E}" destId="{611117DE-8213-4F2B-8543-43A8764678C6}" srcOrd="8" destOrd="0" presId="urn:microsoft.com/office/officeart/2005/8/layout/default"/>
    <dgm:cxn modelId="{EB5894B9-029C-4B5A-9637-E25C1069C8BA}" type="presParOf" srcId="{9AD35A4A-2E1A-4685-9CBE-22376E36FD6E}" destId="{EFE38D1B-3926-4E05-B62A-5EFC01924B91}" srcOrd="9" destOrd="0" presId="urn:microsoft.com/office/officeart/2005/8/layout/default"/>
    <dgm:cxn modelId="{8EC9372C-75E1-442F-819C-7D604104D7B6}" type="presParOf" srcId="{9AD35A4A-2E1A-4685-9CBE-22376E36FD6E}" destId="{FF4A9EAE-341F-4B19-B615-EB04DCF2ACDD}" srcOrd="10" destOrd="0" presId="urn:microsoft.com/office/officeart/2005/8/layout/default"/>
    <dgm:cxn modelId="{EF7F7A3F-B655-463C-B703-7CA37C03D4FD}" type="presParOf" srcId="{9AD35A4A-2E1A-4685-9CBE-22376E36FD6E}" destId="{8FC4D916-1972-4966-9FDC-947CA1DE3078}" srcOrd="11" destOrd="0" presId="urn:microsoft.com/office/officeart/2005/8/layout/default"/>
    <dgm:cxn modelId="{14E48B48-8275-4D16-8047-77C94FB89430}" type="presParOf" srcId="{9AD35A4A-2E1A-4685-9CBE-22376E36FD6E}" destId="{20A5AEEC-4F69-4958-BBC0-3FEC8FFEE9F0}" srcOrd="12" destOrd="0" presId="urn:microsoft.com/office/officeart/2005/8/layout/default"/>
    <dgm:cxn modelId="{4D6B0D73-DD78-4EC4-A258-BBD48946116F}" type="presParOf" srcId="{9AD35A4A-2E1A-4685-9CBE-22376E36FD6E}" destId="{74800C11-A2F1-497F-BC09-5CA6CEC10F6F}" srcOrd="13" destOrd="0" presId="urn:microsoft.com/office/officeart/2005/8/layout/default"/>
    <dgm:cxn modelId="{25A63E65-6383-4F56-9E9F-8FFFA9E7C365}" type="presParOf" srcId="{9AD35A4A-2E1A-4685-9CBE-22376E36FD6E}" destId="{CA9628A9-E26E-4BF1-A58B-6B32E3496A49}" srcOrd="14" destOrd="0" presId="urn:microsoft.com/office/officeart/2005/8/layout/default"/>
    <dgm:cxn modelId="{18E8F171-0112-4CED-BE1A-D7808D4C2203}" type="presParOf" srcId="{9AD35A4A-2E1A-4685-9CBE-22376E36FD6E}" destId="{5D38486F-14AE-452B-9473-C02A3F4FDA35}" srcOrd="15" destOrd="0" presId="urn:microsoft.com/office/officeart/2005/8/layout/default"/>
    <dgm:cxn modelId="{1D8DD6D9-B9D6-4A6E-866D-6D0B5C550199}" type="presParOf" srcId="{9AD35A4A-2E1A-4685-9CBE-22376E36FD6E}" destId="{8AC88289-8A05-479C-81FC-5546B0810AE2}"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A7A11F7-B117-41FA-B81A-9E6873C7783E}" type="doc">
      <dgm:prSet loTypeId="urn:microsoft.com/office/officeart/2005/8/layout/vList5" loCatId="list" qsTypeId="urn:microsoft.com/office/officeart/2005/8/quickstyle/simple5" qsCatId="simple" csTypeId="urn:microsoft.com/office/officeart/2005/8/colors/accent1_2" csCatId="accent1" phldr="1"/>
      <dgm:spPr/>
      <dgm:t>
        <a:bodyPr/>
        <a:lstStyle/>
        <a:p>
          <a:endParaRPr lang="en-US"/>
        </a:p>
      </dgm:t>
    </dgm:pt>
    <dgm:pt modelId="{B06DD379-4CD5-4A57-B662-FB9231C64553}">
      <dgm:prSet phldrT="[Text]"/>
      <dgm:spPr/>
      <dgm:t>
        <a:bodyPr/>
        <a:lstStyle/>
        <a:p>
          <a:r>
            <a:rPr lang="en-US" dirty="0">
              <a:solidFill>
                <a:schemeClr val="tx1"/>
              </a:solidFill>
            </a:rPr>
            <a:t>BE ABLE TO TELL THE STORY AND ANSWER QUESTIONS LATER</a:t>
          </a:r>
        </a:p>
      </dgm:t>
    </dgm:pt>
    <dgm:pt modelId="{BC4845A1-2E04-4FC9-A129-AEBE1CD6206F}" type="parTrans" cxnId="{2E85CEDD-745D-42F7-B217-853A48B4FA8F}">
      <dgm:prSet/>
      <dgm:spPr/>
      <dgm:t>
        <a:bodyPr/>
        <a:lstStyle/>
        <a:p>
          <a:endParaRPr lang="en-US"/>
        </a:p>
      </dgm:t>
    </dgm:pt>
    <dgm:pt modelId="{613005B4-71AF-4055-B02A-AB1AF6F63080}" type="sibTrans" cxnId="{2E85CEDD-745D-42F7-B217-853A48B4FA8F}">
      <dgm:prSet/>
      <dgm:spPr/>
      <dgm:t>
        <a:bodyPr/>
        <a:lstStyle/>
        <a:p>
          <a:endParaRPr lang="en-US"/>
        </a:p>
      </dgm:t>
    </dgm:pt>
    <dgm:pt modelId="{C4F07D18-F903-4260-BABD-DD991F0931D9}">
      <dgm:prSet phldrT="[Text]"/>
      <dgm:spPr/>
      <dgm:t>
        <a:bodyPr/>
        <a:lstStyle/>
        <a:p>
          <a:r>
            <a:rPr lang="en-US" dirty="0"/>
            <a:t>Variety of overview statements for different audiences</a:t>
          </a:r>
        </a:p>
      </dgm:t>
    </dgm:pt>
    <dgm:pt modelId="{9DC8A9A1-82C7-42CD-9FA1-EC39ABD4E250}" type="parTrans" cxnId="{BAE94CD0-E4FB-4591-9B27-D6DB4FAFE56A}">
      <dgm:prSet/>
      <dgm:spPr/>
      <dgm:t>
        <a:bodyPr/>
        <a:lstStyle/>
        <a:p>
          <a:endParaRPr lang="en-US"/>
        </a:p>
      </dgm:t>
    </dgm:pt>
    <dgm:pt modelId="{FAF83193-0ABE-45D6-B5DC-B2E1C52654EC}" type="sibTrans" cxnId="{BAE94CD0-E4FB-4591-9B27-D6DB4FAFE56A}">
      <dgm:prSet/>
      <dgm:spPr/>
      <dgm:t>
        <a:bodyPr/>
        <a:lstStyle/>
        <a:p>
          <a:endParaRPr lang="en-US"/>
        </a:p>
      </dgm:t>
    </dgm:pt>
    <dgm:pt modelId="{8243E797-52A9-45CE-9ECA-0E64958F7F1D}">
      <dgm:prSet phldrT="[Text]"/>
      <dgm:spPr/>
      <dgm:t>
        <a:bodyPr/>
        <a:lstStyle/>
        <a:p>
          <a:r>
            <a:rPr lang="en-US" dirty="0"/>
            <a:t>Timeline to speak to what happened, when</a:t>
          </a:r>
        </a:p>
      </dgm:t>
    </dgm:pt>
    <dgm:pt modelId="{389B8B93-DD4E-4EEF-B8A9-BF572C85EAE4}" type="parTrans" cxnId="{83DA55F9-C89A-48F7-8EF4-88ACFF11C158}">
      <dgm:prSet/>
      <dgm:spPr/>
      <dgm:t>
        <a:bodyPr/>
        <a:lstStyle/>
        <a:p>
          <a:endParaRPr lang="en-US"/>
        </a:p>
      </dgm:t>
    </dgm:pt>
    <dgm:pt modelId="{E04BC88A-D268-4D6B-AD1D-49175DE8711A}" type="sibTrans" cxnId="{83DA55F9-C89A-48F7-8EF4-88ACFF11C158}">
      <dgm:prSet/>
      <dgm:spPr/>
      <dgm:t>
        <a:bodyPr/>
        <a:lstStyle/>
        <a:p>
          <a:endParaRPr lang="en-US"/>
        </a:p>
      </dgm:t>
    </dgm:pt>
    <dgm:pt modelId="{BF7F52F9-30F7-4ED8-88C4-EC45B990E98A}">
      <dgm:prSet phldrT="[Text]"/>
      <dgm:spPr/>
      <dgm:t>
        <a:bodyPr/>
        <a:lstStyle/>
        <a:p>
          <a:r>
            <a:rPr lang="en-US" dirty="0">
              <a:solidFill>
                <a:schemeClr val="tx1"/>
              </a:solidFill>
            </a:rPr>
            <a:t>DETAILED, SEARCHABLE ARTIFACT AND HOST LIST</a:t>
          </a:r>
        </a:p>
      </dgm:t>
    </dgm:pt>
    <dgm:pt modelId="{1AB0D4AC-A327-44E9-B86F-86965C3E3C4C}" type="parTrans" cxnId="{6FD96261-1A03-4D38-86BE-6BE3DED4F278}">
      <dgm:prSet/>
      <dgm:spPr/>
      <dgm:t>
        <a:bodyPr/>
        <a:lstStyle/>
        <a:p>
          <a:endParaRPr lang="en-US"/>
        </a:p>
      </dgm:t>
    </dgm:pt>
    <dgm:pt modelId="{64DEBFF1-17F1-4085-8509-57205BD33240}" type="sibTrans" cxnId="{6FD96261-1A03-4D38-86BE-6BE3DED4F278}">
      <dgm:prSet/>
      <dgm:spPr/>
      <dgm:t>
        <a:bodyPr/>
        <a:lstStyle/>
        <a:p>
          <a:endParaRPr lang="en-US"/>
        </a:p>
      </dgm:t>
    </dgm:pt>
    <dgm:pt modelId="{95FA8621-EF14-4D9B-8346-A7AF3FB91918}">
      <dgm:prSet phldrT="[Text]"/>
      <dgm:spPr/>
      <dgm:t>
        <a:bodyPr/>
        <a:lstStyle/>
        <a:p>
          <a:r>
            <a:rPr lang="en-US" dirty="0"/>
            <a:t>Ability to cross-reference future incidents with systems or Indicators of Compromise (IOC’s) noted in this incident</a:t>
          </a:r>
        </a:p>
      </dgm:t>
    </dgm:pt>
    <dgm:pt modelId="{15D8C3D7-A0A1-42B1-A798-C3A30DE0C521}" type="parTrans" cxnId="{0A660044-3118-4457-B4E1-EF64E9C8C6B1}">
      <dgm:prSet/>
      <dgm:spPr/>
      <dgm:t>
        <a:bodyPr/>
        <a:lstStyle/>
        <a:p>
          <a:endParaRPr lang="en-US"/>
        </a:p>
      </dgm:t>
    </dgm:pt>
    <dgm:pt modelId="{440BD914-AB28-46B4-BDF6-5C65DD26F607}" type="sibTrans" cxnId="{0A660044-3118-4457-B4E1-EF64E9C8C6B1}">
      <dgm:prSet/>
      <dgm:spPr/>
      <dgm:t>
        <a:bodyPr/>
        <a:lstStyle/>
        <a:p>
          <a:endParaRPr lang="en-US"/>
        </a:p>
      </dgm:t>
    </dgm:pt>
    <dgm:pt modelId="{78D05DD6-C13C-444A-A156-64579F743000}">
      <dgm:prSet phldrT="[Text]"/>
      <dgm:spPr/>
      <dgm:t>
        <a:bodyPr/>
        <a:lstStyle/>
        <a:p>
          <a:r>
            <a:rPr lang="en-US" dirty="0"/>
            <a:t>Ability to confirm actions taken on affected hosts</a:t>
          </a:r>
        </a:p>
      </dgm:t>
    </dgm:pt>
    <dgm:pt modelId="{28199BD3-892C-4C54-A9D3-9F7385092182}" type="parTrans" cxnId="{DB2D1DA7-E789-489B-8004-91C89D0D3F85}">
      <dgm:prSet/>
      <dgm:spPr/>
      <dgm:t>
        <a:bodyPr/>
        <a:lstStyle/>
        <a:p>
          <a:endParaRPr lang="en-US"/>
        </a:p>
      </dgm:t>
    </dgm:pt>
    <dgm:pt modelId="{5631B1F0-7887-49AC-8A78-D60D9896058F}" type="sibTrans" cxnId="{DB2D1DA7-E789-489B-8004-91C89D0D3F85}">
      <dgm:prSet/>
      <dgm:spPr/>
      <dgm:t>
        <a:bodyPr/>
        <a:lstStyle/>
        <a:p>
          <a:endParaRPr lang="en-US"/>
        </a:p>
      </dgm:t>
    </dgm:pt>
    <dgm:pt modelId="{EA4C5CA4-1F5F-4348-BB76-843D3437E546}">
      <dgm:prSet phldrT="[Text]"/>
      <dgm:spPr/>
      <dgm:t>
        <a:bodyPr/>
        <a:lstStyle/>
        <a:p>
          <a:r>
            <a:rPr lang="en-US" dirty="0">
              <a:solidFill>
                <a:schemeClr val="tx1"/>
              </a:solidFill>
            </a:rPr>
            <a:t>LEGAL RETENTION CONSIDERATIONS</a:t>
          </a:r>
        </a:p>
      </dgm:t>
    </dgm:pt>
    <dgm:pt modelId="{459EDC74-A3F9-4806-A69F-A6B3C5D37DD4}" type="parTrans" cxnId="{C7FAE6C2-3B4C-4AAB-897A-239304F493E5}">
      <dgm:prSet/>
      <dgm:spPr/>
      <dgm:t>
        <a:bodyPr/>
        <a:lstStyle/>
        <a:p>
          <a:endParaRPr lang="en-US"/>
        </a:p>
      </dgm:t>
    </dgm:pt>
    <dgm:pt modelId="{2CFD93C0-21B4-4089-B401-5875B2666EDE}" type="sibTrans" cxnId="{C7FAE6C2-3B4C-4AAB-897A-239304F493E5}">
      <dgm:prSet/>
      <dgm:spPr/>
      <dgm:t>
        <a:bodyPr/>
        <a:lstStyle/>
        <a:p>
          <a:endParaRPr lang="en-US"/>
        </a:p>
      </dgm:t>
    </dgm:pt>
    <dgm:pt modelId="{3DA45DD3-D593-4739-895C-A8C15038E248}">
      <dgm:prSet phldrT="[Text]"/>
      <dgm:spPr/>
      <dgm:t>
        <a:bodyPr/>
        <a:lstStyle/>
        <a:p>
          <a:r>
            <a:rPr lang="en-US" dirty="0"/>
            <a:t>This could come back as a court case, particularly if data was lost or media attention</a:t>
          </a:r>
        </a:p>
      </dgm:t>
    </dgm:pt>
    <dgm:pt modelId="{2A22ED7E-6F8E-44A1-90D1-7A6C3261A7C3}" type="parTrans" cxnId="{D573773C-AB9A-4FAC-B4B3-C4E9A8419933}">
      <dgm:prSet/>
      <dgm:spPr/>
      <dgm:t>
        <a:bodyPr/>
        <a:lstStyle/>
        <a:p>
          <a:endParaRPr lang="en-US"/>
        </a:p>
      </dgm:t>
    </dgm:pt>
    <dgm:pt modelId="{449514B4-6CBE-4A3A-9529-55695AE865F2}" type="sibTrans" cxnId="{D573773C-AB9A-4FAC-B4B3-C4E9A8419933}">
      <dgm:prSet/>
      <dgm:spPr/>
      <dgm:t>
        <a:bodyPr/>
        <a:lstStyle/>
        <a:p>
          <a:endParaRPr lang="en-US"/>
        </a:p>
      </dgm:t>
    </dgm:pt>
    <dgm:pt modelId="{3DEE79DB-1B57-4AC0-AEE3-0E747F451EDA}">
      <dgm:prSet phldrT="[Text]"/>
      <dgm:spPr/>
      <dgm:t>
        <a:bodyPr/>
        <a:lstStyle/>
        <a:p>
          <a:r>
            <a:rPr lang="en-US" dirty="0"/>
            <a:t>Accurate, objective documentation is essential for your Legal Team</a:t>
          </a:r>
        </a:p>
      </dgm:t>
    </dgm:pt>
    <dgm:pt modelId="{4B6F5CAC-40E5-494B-A407-0CA6987F9E01}" type="parTrans" cxnId="{2D213B3B-3FAC-4DEE-B761-1F5CAE0EB1B0}">
      <dgm:prSet/>
      <dgm:spPr/>
      <dgm:t>
        <a:bodyPr/>
        <a:lstStyle/>
        <a:p>
          <a:endParaRPr lang="en-US"/>
        </a:p>
      </dgm:t>
    </dgm:pt>
    <dgm:pt modelId="{81A1482A-28BC-4FF8-8EC3-604371AD5056}" type="sibTrans" cxnId="{2D213B3B-3FAC-4DEE-B761-1F5CAE0EB1B0}">
      <dgm:prSet/>
      <dgm:spPr/>
      <dgm:t>
        <a:bodyPr/>
        <a:lstStyle/>
        <a:p>
          <a:endParaRPr lang="en-US"/>
        </a:p>
      </dgm:t>
    </dgm:pt>
    <dgm:pt modelId="{AB908A23-6C0B-45A7-B446-03F7A5AEAA0F}" type="pres">
      <dgm:prSet presAssocID="{1A7A11F7-B117-41FA-B81A-9E6873C7783E}" presName="Name0" presStyleCnt="0">
        <dgm:presLayoutVars>
          <dgm:dir/>
          <dgm:animLvl val="lvl"/>
          <dgm:resizeHandles val="exact"/>
        </dgm:presLayoutVars>
      </dgm:prSet>
      <dgm:spPr/>
    </dgm:pt>
    <dgm:pt modelId="{E14DD8BF-555A-49C6-88E4-3010645C3856}" type="pres">
      <dgm:prSet presAssocID="{B06DD379-4CD5-4A57-B662-FB9231C64553}" presName="linNode" presStyleCnt="0"/>
      <dgm:spPr/>
    </dgm:pt>
    <dgm:pt modelId="{90F64005-E100-4F97-BCC0-B9B0D7E757FE}" type="pres">
      <dgm:prSet presAssocID="{B06DD379-4CD5-4A57-B662-FB9231C64553}" presName="parentText" presStyleLbl="node1" presStyleIdx="0" presStyleCnt="3">
        <dgm:presLayoutVars>
          <dgm:chMax val="1"/>
          <dgm:bulletEnabled val="1"/>
        </dgm:presLayoutVars>
      </dgm:prSet>
      <dgm:spPr/>
    </dgm:pt>
    <dgm:pt modelId="{8C78494B-50B6-40CD-9BA5-6B081958C648}" type="pres">
      <dgm:prSet presAssocID="{B06DD379-4CD5-4A57-B662-FB9231C64553}" presName="descendantText" presStyleLbl="alignAccFollowNode1" presStyleIdx="0" presStyleCnt="3">
        <dgm:presLayoutVars>
          <dgm:bulletEnabled val="1"/>
        </dgm:presLayoutVars>
      </dgm:prSet>
      <dgm:spPr/>
    </dgm:pt>
    <dgm:pt modelId="{608DFF66-011F-4988-92C8-3086BFF9EFB6}" type="pres">
      <dgm:prSet presAssocID="{613005B4-71AF-4055-B02A-AB1AF6F63080}" presName="sp" presStyleCnt="0"/>
      <dgm:spPr/>
    </dgm:pt>
    <dgm:pt modelId="{AD152776-7C97-411B-8DA3-812434E6CD4F}" type="pres">
      <dgm:prSet presAssocID="{BF7F52F9-30F7-4ED8-88C4-EC45B990E98A}" presName="linNode" presStyleCnt="0"/>
      <dgm:spPr/>
    </dgm:pt>
    <dgm:pt modelId="{E620F776-4F4F-4867-BFED-9BDCF6EDEBFA}" type="pres">
      <dgm:prSet presAssocID="{BF7F52F9-30F7-4ED8-88C4-EC45B990E98A}" presName="parentText" presStyleLbl="node1" presStyleIdx="1" presStyleCnt="3">
        <dgm:presLayoutVars>
          <dgm:chMax val="1"/>
          <dgm:bulletEnabled val="1"/>
        </dgm:presLayoutVars>
      </dgm:prSet>
      <dgm:spPr/>
    </dgm:pt>
    <dgm:pt modelId="{482FE879-E9C3-4A16-94F5-7B11378A3A9A}" type="pres">
      <dgm:prSet presAssocID="{BF7F52F9-30F7-4ED8-88C4-EC45B990E98A}" presName="descendantText" presStyleLbl="alignAccFollowNode1" presStyleIdx="1" presStyleCnt="3">
        <dgm:presLayoutVars>
          <dgm:bulletEnabled val="1"/>
        </dgm:presLayoutVars>
      </dgm:prSet>
      <dgm:spPr/>
    </dgm:pt>
    <dgm:pt modelId="{2BBE3FBC-7123-4933-8CD7-41C2C2329224}" type="pres">
      <dgm:prSet presAssocID="{64DEBFF1-17F1-4085-8509-57205BD33240}" presName="sp" presStyleCnt="0"/>
      <dgm:spPr/>
    </dgm:pt>
    <dgm:pt modelId="{2AA6871D-3DC9-4E93-B70A-3D29F2BEDCD8}" type="pres">
      <dgm:prSet presAssocID="{EA4C5CA4-1F5F-4348-BB76-843D3437E546}" presName="linNode" presStyleCnt="0"/>
      <dgm:spPr/>
    </dgm:pt>
    <dgm:pt modelId="{F5A8BB7A-E211-42EA-840C-9CD386D66511}" type="pres">
      <dgm:prSet presAssocID="{EA4C5CA4-1F5F-4348-BB76-843D3437E546}" presName="parentText" presStyleLbl="node1" presStyleIdx="2" presStyleCnt="3">
        <dgm:presLayoutVars>
          <dgm:chMax val="1"/>
          <dgm:bulletEnabled val="1"/>
        </dgm:presLayoutVars>
      </dgm:prSet>
      <dgm:spPr/>
    </dgm:pt>
    <dgm:pt modelId="{184F5EBB-6641-4465-8C52-E9C81A835605}" type="pres">
      <dgm:prSet presAssocID="{EA4C5CA4-1F5F-4348-BB76-843D3437E546}" presName="descendantText" presStyleLbl="alignAccFollowNode1" presStyleIdx="2" presStyleCnt="3">
        <dgm:presLayoutVars>
          <dgm:bulletEnabled val="1"/>
        </dgm:presLayoutVars>
      </dgm:prSet>
      <dgm:spPr/>
    </dgm:pt>
  </dgm:ptLst>
  <dgm:cxnLst>
    <dgm:cxn modelId="{7C7B010F-7343-4E3F-8282-235F95669E90}" type="presOf" srcId="{95FA8621-EF14-4D9B-8346-A7AF3FB91918}" destId="{482FE879-E9C3-4A16-94F5-7B11378A3A9A}" srcOrd="0" destOrd="0" presId="urn:microsoft.com/office/officeart/2005/8/layout/vList5"/>
    <dgm:cxn modelId="{2D213B3B-3FAC-4DEE-B761-1F5CAE0EB1B0}" srcId="{EA4C5CA4-1F5F-4348-BB76-843D3437E546}" destId="{3DEE79DB-1B57-4AC0-AEE3-0E747F451EDA}" srcOrd="1" destOrd="0" parTransId="{4B6F5CAC-40E5-494B-A407-0CA6987F9E01}" sibTransId="{81A1482A-28BC-4FF8-8EC3-604371AD5056}"/>
    <dgm:cxn modelId="{D573773C-AB9A-4FAC-B4B3-C4E9A8419933}" srcId="{EA4C5CA4-1F5F-4348-BB76-843D3437E546}" destId="{3DA45DD3-D593-4739-895C-A8C15038E248}" srcOrd="0" destOrd="0" parTransId="{2A22ED7E-6F8E-44A1-90D1-7A6C3261A7C3}" sibTransId="{449514B4-6CBE-4A3A-9529-55695AE865F2}"/>
    <dgm:cxn modelId="{0A660044-3118-4457-B4E1-EF64E9C8C6B1}" srcId="{BF7F52F9-30F7-4ED8-88C4-EC45B990E98A}" destId="{95FA8621-EF14-4D9B-8346-A7AF3FB91918}" srcOrd="0" destOrd="0" parTransId="{15D8C3D7-A0A1-42B1-A798-C3A30DE0C521}" sibTransId="{440BD914-AB28-46B4-BDF6-5C65DD26F607}"/>
    <dgm:cxn modelId="{BD521660-F085-4596-835E-E9FEDEAE41A0}" type="presOf" srcId="{B06DD379-4CD5-4A57-B662-FB9231C64553}" destId="{90F64005-E100-4F97-BCC0-B9B0D7E757FE}" srcOrd="0" destOrd="0" presId="urn:microsoft.com/office/officeart/2005/8/layout/vList5"/>
    <dgm:cxn modelId="{6FD96261-1A03-4D38-86BE-6BE3DED4F278}" srcId="{1A7A11F7-B117-41FA-B81A-9E6873C7783E}" destId="{BF7F52F9-30F7-4ED8-88C4-EC45B990E98A}" srcOrd="1" destOrd="0" parTransId="{1AB0D4AC-A327-44E9-B86F-86965C3E3C4C}" sibTransId="{64DEBFF1-17F1-4085-8509-57205BD33240}"/>
    <dgm:cxn modelId="{38981B64-D298-4EA5-AC07-C376F109A4DB}" type="presOf" srcId="{8243E797-52A9-45CE-9ECA-0E64958F7F1D}" destId="{8C78494B-50B6-40CD-9BA5-6B081958C648}" srcOrd="0" destOrd="1" presId="urn:microsoft.com/office/officeart/2005/8/layout/vList5"/>
    <dgm:cxn modelId="{DAC6C367-4D59-4622-9E74-144EC4D0EF97}" type="presOf" srcId="{BF7F52F9-30F7-4ED8-88C4-EC45B990E98A}" destId="{E620F776-4F4F-4867-BFED-9BDCF6EDEBFA}" srcOrd="0" destOrd="0" presId="urn:microsoft.com/office/officeart/2005/8/layout/vList5"/>
    <dgm:cxn modelId="{0041F172-02D6-481A-BB9C-8075CD182AA6}" type="presOf" srcId="{EA4C5CA4-1F5F-4348-BB76-843D3437E546}" destId="{F5A8BB7A-E211-42EA-840C-9CD386D66511}" srcOrd="0" destOrd="0" presId="urn:microsoft.com/office/officeart/2005/8/layout/vList5"/>
    <dgm:cxn modelId="{E2723E84-D57A-4D8A-B38D-0941F7E9B188}" type="presOf" srcId="{3DA45DD3-D593-4739-895C-A8C15038E248}" destId="{184F5EBB-6641-4465-8C52-E9C81A835605}" srcOrd="0" destOrd="0" presId="urn:microsoft.com/office/officeart/2005/8/layout/vList5"/>
    <dgm:cxn modelId="{28CC2A9E-43F1-4254-8ECD-46BEAB50552B}" type="presOf" srcId="{C4F07D18-F903-4260-BABD-DD991F0931D9}" destId="{8C78494B-50B6-40CD-9BA5-6B081958C648}" srcOrd="0" destOrd="0" presId="urn:microsoft.com/office/officeart/2005/8/layout/vList5"/>
    <dgm:cxn modelId="{DB2D1DA7-E789-489B-8004-91C89D0D3F85}" srcId="{BF7F52F9-30F7-4ED8-88C4-EC45B990E98A}" destId="{78D05DD6-C13C-444A-A156-64579F743000}" srcOrd="1" destOrd="0" parTransId="{28199BD3-892C-4C54-A9D3-9F7385092182}" sibTransId="{5631B1F0-7887-49AC-8A78-D60D9896058F}"/>
    <dgm:cxn modelId="{C7FAE6C2-3B4C-4AAB-897A-239304F493E5}" srcId="{1A7A11F7-B117-41FA-B81A-9E6873C7783E}" destId="{EA4C5CA4-1F5F-4348-BB76-843D3437E546}" srcOrd="2" destOrd="0" parTransId="{459EDC74-A3F9-4806-A69F-A6B3C5D37DD4}" sibTransId="{2CFD93C0-21B4-4089-B401-5875B2666EDE}"/>
    <dgm:cxn modelId="{BAE94CD0-E4FB-4591-9B27-D6DB4FAFE56A}" srcId="{B06DD379-4CD5-4A57-B662-FB9231C64553}" destId="{C4F07D18-F903-4260-BABD-DD991F0931D9}" srcOrd="0" destOrd="0" parTransId="{9DC8A9A1-82C7-42CD-9FA1-EC39ABD4E250}" sibTransId="{FAF83193-0ABE-45D6-B5DC-B2E1C52654EC}"/>
    <dgm:cxn modelId="{2E85CEDD-745D-42F7-B217-853A48B4FA8F}" srcId="{1A7A11F7-B117-41FA-B81A-9E6873C7783E}" destId="{B06DD379-4CD5-4A57-B662-FB9231C64553}" srcOrd="0" destOrd="0" parTransId="{BC4845A1-2E04-4FC9-A129-AEBE1CD6206F}" sibTransId="{613005B4-71AF-4055-B02A-AB1AF6F63080}"/>
    <dgm:cxn modelId="{0ADDE9E4-C474-4AC5-95F9-DE6DD8D9F241}" type="presOf" srcId="{3DEE79DB-1B57-4AC0-AEE3-0E747F451EDA}" destId="{184F5EBB-6641-4465-8C52-E9C81A835605}" srcOrd="0" destOrd="1" presId="urn:microsoft.com/office/officeart/2005/8/layout/vList5"/>
    <dgm:cxn modelId="{3AA4E1F4-7F9B-4E25-A20A-17F338A48271}" type="presOf" srcId="{1A7A11F7-B117-41FA-B81A-9E6873C7783E}" destId="{AB908A23-6C0B-45A7-B446-03F7A5AEAA0F}" srcOrd="0" destOrd="0" presId="urn:microsoft.com/office/officeart/2005/8/layout/vList5"/>
    <dgm:cxn modelId="{5C67B8F6-8B8F-4049-8599-901AA75B2EB7}" type="presOf" srcId="{78D05DD6-C13C-444A-A156-64579F743000}" destId="{482FE879-E9C3-4A16-94F5-7B11378A3A9A}" srcOrd="0" destOrd="1" presId="urn:microsoft.com/office/officeart/2005/8/layout/vList5"/>
    <dgm:cxn modelId="{83DA55F9-C89A-48F7-8EF4-88ACFF11C158}" srcId="{B06DD379-4CD5-4A57-B662-FB9231C64553}" destId="{8243E797-52A9-45CE-9ECA-0E64958F7F1D}" srcOrd="1" destOrd="0" parTransId="{389B8B93-DD4E-4EEF-B8A9-BF572C85EAE4}" sibTransId="{E04BC88A-D268-4D6B-AD1D-49175DE8711A}"/>
    <dgm:cxn modelId="{9C7D9996-03AF-40A8-A523-402D3604FE3B}" type="presParOf" srcId="{AB908A23-6C0B-45A7-B446-03F7A5AEAA0F}" destId="{E14DD8BF-555A-49C6-88E4-3010645C3856}" srcOrd="0" destOrd="0" presId="urn:microsoft.com/office/officeart/2005/8/layout/vList5"/>
    <dgm:cxn modelId="{6456C7DD-D874-4C19-84FB-7C04F4D68003}" type="presParOf" srcId="{E14DD8BF-555A-49C6-88E4-3010645C3856}" destId="{90F64005-E100-4F97-BCC0-B9B0D7E757FE}" srcOrd="0" destOrd="0" presId="urn:microsoft.com/office/officeart/2005/8/layout/vList5"/>
    <dgm:cxn modelId="{2164657A-1EAE-4EF8-83ED-D6073937CFCF}" type="presParOf" srcId="{E14DD8BF-555A-49C6-88E4-3010645C3856}" destId="{8C78494B-50B6-40CD-9BA5-6B081958C648}" srcOrd="1" destOrd="0" presId="urn:microsoft.com/office/officeart/2005/8/layout/vList5"/>
    <dgm:cxn modelId="{951BBE22-7147-4B90-8DC8-320A2EA6C8EA}" type="presParOf" srcId="{AB908A23-6C0B-45A7-B446-03F7A5AEAA0F}" destId="{608DFF66-011F-4988-92C8-3086BFF9EFB6}" srcOrd="1" destOrd="0" presId="urn:microsoft.com/office/officeart/2005/8/layout/vList5"/>
    <dgm:cxn modelId="{8455D803-9778-4B4A-B6AF-D6D2CDCC9E6D}" type="presParOf" srcId="{AB908A23-6C0B-45A7-B446-03F7A5AEAA0F}" destId="{AD152776-7C97-411B-8DA3-812434E6CD4F}" srcOrd="2" destOrd="0" presId="urn:microsoft.com/office/officeart/2005/8/layout/vList5"/>
    <dgm:cxn modelId="{76C61D82-E8CF-4EFD-93C5-7A08DB24E755}" type="presParOf" srcId="{AD152776-7C97-411B-8DA3-812434E6CD4F}" destId="{E620F776-4F4F-4867-BFED-9BDCF6EDEBFA}" srcOrd="0" destOrd="0" presId="urn:microsoft.com/office/officeart/2005/8/layout/vList5"/>
    <dgm:cxn modelId="{36BBA58C-0AB4-49A5-A0E0-C65A5165BA6A}" type="presParOf" srcId="{AD152776-7C97-411B-8DA3-812434E6CD4F}" destId="{482FE879-E9C3-4A16-94F5-7B11378A3A9A}" srcOrd="1" destOrd="0" presId="urn:microsoft.com/office/officeart/2005/8/layout/vList5"/>
    <dgm:cxn modelId="{AE9E5ED3-BF1C-4169-9170-DB43B5AD1713}" type="presParOf" srcId="{AB908A23-6C0B-45A7-B446-03F7A5AEAA0F}" destId="{2BBE3FBC-7123-4933-8CD7-41C2C2329224}" srcOrd="3" destOrd="0" presId="urn:microsoft.com/office/officeart/2005/8/layout/vList5"/>
    <dgm:cxn modelId="{7A8A8BA3-B5C1-48A9-B400-04729860EDB6}" type="presParOf" srcId="{AB908A23-6C0B-45A7-B446-03F7A5AEAA0F}" destId="{2AA6871D-3DC9-4E93-B70A-3D29F2BEDCD8}" srcOrd="4" destOrd="0" presId="urn:microsoft.com/office/officeart/2005/8/layout/vList5"/>
    <dgm:cxn modelId="{A8C1C4ED-A56C-4DC2-BE09-820AE483B404}" type="presParOf" srcId="{2AA6871D-3DC9-4E93-B70A-3D29F2BEDCD8}" destId="{F5A8BB7A-E211-42EA-840C-9CD386D66511}" srcOrd="0" destOrd="0" presId="urn:microsoft.com/office/officeart/2005/8/layout/vList5"/>
    <dgm:cxn modelId="{DE32BEA2-6120-46B4-A3F1-335C6868F75E}" type="presParOf" srcId="{2AA6871D-3DC9-4E93-B70A-3D29F2BEDCD8}" destId="{184F5EBB-6641-4465-8C52-E9C81A83560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8843B6-3519-4BDD-86E2-E4230BDA04A3}" type="doc">
      <dgm:prSet loTypeId="urn:microsoft.com/office/officeart/2005/8/layout/hList6" loCatId="list" qsTypeId="urn:microsoft.com/office/officeart/2005/8/quickstyle/simple5" qsCatId="simple" csTypeId="urn:microsoft.com/office/officeart/2005/8/colors/accent1_2" csCatId="accent1" phldr="1"/>
      <dgm:spPr/>
      <dgm:t>
        <a:bodyPr/>
        <a:lstStyle/>
        <a:p>
          <a:endParaRPr lang="en-US"/>
        </a:p>
      </dgm:t>
    </dgm:pt>
    <dgm:pt modelId="{7431D12A-AC9B-42A9-AC03-DB7544667EE1}">
      <dgm:prSet phldrT="[Text]"/>
      <dgm:spPr/>
      <dgm:t>
        <a:bodyPr/>
        <a:lstStyle/>
        <a:p>
          <a:r>
            <a:rPr lang="en-US" dirty="0">
              <a:solidFill>
                <a:schemeClr val="tx1"/>
              </a:solidFill>
            </a:rPr>
            <a:t>Prepared Statements</a:t>
          </a:r>
        </a:p>
      </dgm:t>
    </dgm:pt>
    <dgm:pt modelId="{6F21A16A-4A32-4F8E-8606-DBE5D5B4D6CB}" type="parTrans" cxnId="{0A71ACDE-492A-431F-BF3E-90D7FD0ACF4E}">
      <dgm:prSet/>
      <dgm:spPr/>
      <dgm:t>
        <a:bodyPr/>
        <a:lstStyle/>
        <a:p>
          <a:endParaRPr lang="en-US">
            <a:solidFill>
              <a:schemeClr val="tx1"/>
            </a:solidFill>
          </a:endParaRPr>
        </a:p>
      </dgm:t>
    </dgm:pt>
    <dgm:pt modelId="{2239916A-91AD-4B91-9AD9-F66AC84E6424}" type="sibTrans" cxnId="{0A71ACDE-492A-431F-BF3E-90D7FD0ACF4E}">
      <dgm:prSet/>
      <dgm:spPr/>
      <dgm:t>
        <a:bodyPr/>
        <a:lstStyle/>
        <a:p>
          <a:endParaRPr lang="en-US">
            <a:solidFill>
              <a:schemeClr val="tx1"/>
            </a:solidFill>
          </a:endParaRPr>
        </a:p>
      </dgm:t>
    </dgm:pt>
    <dgm:pt modelId="{E098B572-144E-4AB4-94D2-4261FEE90D26}">
      <dgm:prSet phldrT="[Text]"/>
      <dgm:spPr/>
      <dgm:t>
        <a:bodyPr/>
        <a:lstStyle/>
        <a:p>
          <a:r>
            <a:rPr lang="en-US" dirty="0">
              <a:solidFill>
                <a:schemeClr val="tx1"/>
              </a:solidFill>
            </a:rPr>
            <a:t>Background – what kicked this off and what did we initially know?</a:t>
          </a:r>
        </a:p>
      </dgm:t>
    </dgm:pt>
    <dgm:pt modelId="{A443F262-669B-459B-AD51-1C46A4EF4DB7}" type="parTrans" cxnId="{63F22B87-DD48-4B8A-ACF2-C0602EAA9B5E}">
      <dgm:prSet/>
      <dgm:spPr/>
      <dgm:t>
        <a:bodyPr/>
        <a:lstStyle/>
        <a:p>
          <a:endParaRPr lang="en-US">
            <a:solidFill>
              <a:schemeClr val="tx1"/>
            </a:solidFill>
          </a:endParaRPr>
        </a:p>
      </dgm:t>
    </dgm:pt>
    <dgm:pt modelId="{741368B6-8BE3-45A0-BF74-8C4381FBCB6A}" type="sibTrans" cxnId="{63F22B87-DD48-4B8A-ACF2-C0602EAA9B5E}">
      <dgm:prSet/>
      <dgm:spPr/>
      <dgm:t>
        <a:bodyPr/>
        <a:lstStyle/>
        <a:p>
          <a:endParaRPr lang="en-US">
            <a:solidFill>
              <a:schemeClr val="tx1"/>
            </a:solidFill>
          </a:endParaRPr>
        </a:p>
      </dgm:t>
    </dgm:pt>
    <dgm:pt modelId="{256CA016-4281-432A-8926-DF9019BF47E6}">
      <dgm:prSet phldrT="[Text]"/>
      <dgm:spPr/>
      <dgm:t>
        <a:bodyPr/>
        <a:lstStyle/>
        <a:p>
          <a:r>
            <a:rPr lang="en-US" dirty="0">
              <a:solidFill>
                <a:schemeClr val="tx1"/>
              </a:solidFill>
            </a:rPr>
            <a:t>Detailed Running Notes</a:t>
          </a:r>
        </a:p>
      </dgm:t>
    </dgm:pt>
    <dgm:pt modelId="{C78A839A-7ACA-4667-85A0-9CEBB6E3A914}" type="parTrans" cxnId="{238DA1B6-FBF7-4765-B9DB-A19DFF4FCC62}">
      <dgm:prSet/>
      <dgm:spPr/>
      <dgm:t>
        <a:bodyPr/>
        <a:lstStyle/>
        <a:p>
          <a:endParaRPr lang="en-US">
            <a:solidFill>
              <a:schemeClr val="tx1"/>
            </a:solidFill>
          </a:endParaRPr>
        </a:p>
      </dgm:t>
    </dgm:pt>
    <dgm:pt modelId="{1A552750-B806-4654-8A6B-8E2DC6E8A041}" type="sibTrans" cxnId="{238DA1B6-FBF7-4765-B9DB-A19DFF4FCC62}">
      <dgm:prSet/>
      <dgm:spPr/>
      <dgm:t>
        <a:bodyPr/>
        <a:lstStyle/>
        <a:p>
          <a:endParaRPr lang="en-US">
            <a:solidFill>
              <a:schemeClr val="tx1"/>
            </a:solidFill>
          </a:endParaRPr>
        </a:p>
      </dgm:t>
    </dgm:pt>
    <dgm:pt modelId="{A7FEEA28-044D-48D6-922B-2C6F1524BD4E}">
      <dgm:prSet phldrT="[Text]"/>
      <dgm:spPr/>
      <dgm:t>
        <a:bodyPr/>
        <a:lstStyle/>
        <a:p>
          <a:r>
            <a:rPr lang="en-US" dirty="0">
              <a:solidFill>
                <a:schemeClr val="tx1"/>
              </a:solidFill>
            </a:rPr>
            <a:t>Include ticket numbers related</a:t>
          </a:r>
        </a:p>
      </dgm:t>
    </dgm:pt>
    <dgm:pt modelId="{8F24F658-DDC2-4473-8DAC-6AFD5FD28BF9}" type="parTrans" cxnId="{37E1F0BE-2647-4A58-8175-623FA02D0233}">
      <dgm:prSet/>
      <dgm:spPr/>
      <dgm:t>
        <a:bodyPr/>
        <a:lstStyle/>
        <a:p>
          <a:endParaRPr lang="en-US">
            <a:solidFill>
              <a:schemeClr val="tx1"/>
            </a:solidFill>
          </a:endParaRPr>
        </a:p>
      </dgm:t>
    </dgm:pt>
    <dgm:pt modelId="{A9AD876E-6B3A-4E99-B6A8-07BFAB2C0A54}" type="sibTrans" cxnId="{37E1F0BE-2647-4A58-8175-623FA02D0233}">
      <dgm:prSet/>
      <dgm:spPr/>
      <dgm:t>
        <a:bodyPr/>
        <a:lstStyle/>
        <a:p>
          <a:endParaRPr lang="en-US">
            <a:solidFill>
              <a:schemeClr val="tx1"/>
            </a:solidFill>
          </a:endParaRPr>
        </a:p>
      </dgm:t>
    </dgm:pt>
    <dgm:pt modelId="{8C34183D-34F4-43ED-BF7B-380963FC12FC}">
      <dgm:prSet phldrT="[Text]"/>
      <dgm:spPr/>
      <dgm:t>
        <a:bodyPr/>
        <a:lstStyle/>
        <a:p>
          <a:r>
            <a:rPr lang="en-US" dirty="0">
              <a:solidFill>
                <a:schemeClr val="tx1"/>
              </a:solidFill>
            </a:rPr>
            <a:t>Outstanding Actions, References, AAR Recommendations</a:t>
          </a:r>
        </a:p>
      </dgm:t>
    </dgm:pt>
    <dgm:pt modelId="{E0706735-3B51-4A89-90A6-1B97905FAB99}" type="parTrans" cxnId="{BA254AA3-942C-4C61-92F9-943D80D8AB97}">
      <dgm:prSet/>
      <dgm:spPr/>
      <dgm:t>
        <a:bodyPr/>
        <a:lstStyle/>
        <a:p>
          <a:endParaRPr lang="en-US">
            <a:solidFill>
              <a:schemeClr val="tx1"/>
            </a:solidFill>
          </a:endParaRPr>
        </a:p>
      </dgm:t>
    </dgm:pt>
    <dgm:pt modelId="{4A105326-E01E-47BA-BD58-FDA5642F9B72}" type="sibTrans" cxnId="{BA254AA3-942C-4C61-92F9-943D80D8AB97}">
      <dgm:prSet/>
      <dgm:spPr/>
      <dgm:t>
        <a:bodyPr/>
        <a:lstStyle/>
        <a:p>
          <a:endParaRPr lang="en-US">
            <a:solidFill>
              <a:schemeClr val="tx1"/>
            </a:solidFill>
          </a:endParaRPr>
        </a:p>
      </dgm:t>
    </dgm:pt>
    <dgm:pt modelId="{0CDD111F-D26A-4BC7-97EF-1ACB07F35A4E}">
      <dgm:prSet phldrT="[Text]"/>
      <dgm:spPr/>
      <dgm:t>
        <a:bodyPr/>
        <a:lstStyle/>
        <a:p>
          <a:r>
            <a:rPr lang="en-US" dirty="0">
              <a:solidFill>
                <a:schemeClr val="tx1"/>
              </a:solidFill>
            </a:rPr>
            <a:t>Who is working what, any actions required, and timestamps reported complete</a:t>
          </a:r>
        </a:p>
      </dgm:t>
    </dgm:pt>
    <dgm:pt modelId="{A9AD3151-ED70-4E40-A586-AF9D9AD70C16}" type="parTrans" cxnId="{B34195D6-FFBC-491D-A9BD-8F38D2E3AC0E}">
      <dgm:prSet/>
      <dgm:spPr/>
      <dgm:t>
        <a:bodyPr/>
        <a:lstStyle/>
        <a:p>
          <a:endParaRPr lang="en-US">
            <a:solidFill>
              <a:schemeClr val="tx1"/>
            </a:solidFill>
          </a:endParaRPr>
        </a:p>
      </dgm:t>
    </dgm:pt>
    <dgm:pt modelId="{3872F488-1A61-4A18-BEA3-B5D995E723AD}" type="sibTrans" cxnId="{B34195D6-FFBC-491D-A9BD-8F38D2E3AC0E}">
      <dgm:prSet/>
      <dgm:spPr/>
      <dgm:t>
        <a:bodyPr/>
        <a:lstStyle/>
        <a:p>
          <a:endParaRPr lang="en-US">
            <a:solidFill>
              <a:schemeClr val="tx1"/>
            </a:solidFill>
          </a:endParaRPr>
        </a:p>
      </dgm:t>
    </dgm:pt>
    <dgm:pt modelId="{9FAAE807-FEA6-4729-878E-FAF1271AF9A9}">
      <dgm:prSet phldrT="[Text]"/>
      <dgm:spPr/>
      <dgm:t>
        <a:bodyPr/>
        <a:lstStyle/>
        <a:p>
          <a:r>
            <a:rPr lang="en-US" dirty="0">
              <a:solidFill>
                <a:schemeClr val="tx1"/>
              </a:solidFill>
            </a:rPr>
            <a:t>URLs for relevant references/articles </a:t>
          </a:r>
        </a:p>
      </dgm:t>
    </dgm:pt>
    <dgm:pt modelId="{B1EF7A48-059F-4FC4-8EEA-CF67D0E07D82}" type="parTrans" cxnId="{20D280CA-175E-4913-93A2-7BE43BAF12E3}">
      <dgm:prSet/>
      <dgm:spPr/>
      <dgm:t>
        <a:bodyPr/>
        <a:lstStyle/>
        <a:p>
          <a:endParaRPr lang="en-US">
            <a:solidFill>
              <a:schemeClr val="tx1"/>
            </a:solidFill>
          </a:endParaRPr>
        </a:p>
      </dgm:t>
    </dgm:pt>
    <dgm:pt modelId="{27FE2B80-0EEA-4A16-8E02-26A05050F82F}" type="sibTrans" cxnId="{20D280CA-175E-4913-93A2-7BE43BAF12E3}">
      <dgm:prSet/>
      <dgm:spPr/>
      <dgm:t>
        <a:bodyPr/>
        <a:lstStyle/>
        <a:p>
          <a:endParaRPr lang="en-US">
            <a:solidFill>
              <a:schemeClr val="tx1"/>
            </a:solidFill>
          </a:endParaRPr>
        </a:p>
      </dgm:t>
    </dgm:pt>
    <dgm:pt modelId="{E98B260C-9BC8-442D-AAC5-5718ED056D5F}">
      <dgm:prSet/>
      <dgm:spPr/>
      <dgm:t>
        <a:bodyPr/>
        <a:lstStyle/>
        <a:p>
          <a:r>
            <a:rPr lang="en-US">
              <a:solidFill>
                <a:schemeClr val="tx1"/>
              </a:solidFill>
            </a:rPr>
            <a:t>At the end- create a “Compromise Overview” – tell the story </a:t>
          </a:r>
          <a:endParaRPr lang="en-US" dirty="0">
            <a:solidFill>
              <a:schemeClr val="tx1"/>
            </a:solidFill>
          </a:endParaRPr>
        </a:p>
      </dgm:t>
    </dgm:pt>
    <dgm:pt modelId="{53516886-27E7-4287-A2C2-34BED466DD30}" type="parTrans" cxnId="{A251BAEF-28CB-4D75-B7C3-844188EB15E5}">
      <dgm:prSet/>
      <dgm:spPr/>
      <dgm:t>
        <a:bodyPr/>
        <a:lstStyle/>
        <a:p>
          <a:endParaRPr lang="en-US">
            <a:solidFill>
              <a:schemeClr val="tx1"/>
            </a:solidFill>
          </a:endParaRPr>
        </a:p>
      </dgm:t>
    </dgm:pt>
    <dgm:pt modelId="{903A9686-9F6F-4E1A-8D2E-8899D4C67CC7}" type="sibTrans" cxnId="{A251BAEF-28CB-4D75-B7C3-844188EB15E5}">
      <dgm:prSet/>
      <dgm:spPr/>
      <dgm:t>
        <a:bodyPr/>
        <a:lstStyle/>
        <a:p>
          <a:endParaRPr lang="en-US">
            <a:solidFill>
              <a:schemeClr val="tx1"/>
            </a:solidFill>
          </a:endParaRPr>
        </a:p>
      </dgm:t>
    </dgm:pt>
    <dgm:pt modelId="{49499039-6872-48D0-ABC1-C5DB38DE72A7}">
      <dgm:prSet/>
      <dgm:spPr/>
      <dgm:t>
        <a:bodyPr/>
        <a:lstStyle/>
        <a:p>
          <a:r>
            <a:rPr lang="en-US" dirty="0">
              <a:solidFill>
                <a:schemeClr val="tx1"/>
              </a:solidFill>
            </a:rPr>
            <a:t>Copies of every status email</a:t>
          </a:r>
        </a:p>
      </dgm:t>
    </dgm:pt>
    <dgm:pt modelId="{65208022-6F54-45F0-800F-95F0674A5C23}" type="parTrans" cxnId="{0452491D-DCE0-43EE-899C-BBBACBA1982B}">
      <dgm:prSet/>
      <dgm:spPr/>
      <dgm:t>
        <a:bodyPr/>
        <a:lstStyle/>
        <a:p>
          <a:endParaRPr lang="en-US">
            <a:solidFill>
              <a:schemeClr val="tx1"/>
            </a:solidFill>
          </a:endParaRPr>
        </a:p>
      </dgm:t>
    </dgm:pt>
    <dgm:pt modelId="{21714D42-F976-4C7D-A196-B1F84205DA31}" type="sibTrans" cxnId="{0452491D-DCE0-43EE-899C-BBBACBA1982B}">
      <dgm:prSet/>
      <dgm:spPr/>
      <dgm:t>
        <a:bodyPr/>
        <a:lstStyle/>
        <a:p>
          <a:endParaRPr lang="en-US">
            <a:solidFill>
              <a:schemeClr val="tx1"/>
            </a:solidFill>
          </a:endParaRPr>
        </a:p>
      </dgm:t>
    </dgm:pt>
    <dgm:pt modelId="{3AFD85AB-10BD-4CBF-B5CB-21037611FD0F}">
      <dgm:prSet/>
      <dgm:spPr/>
      <dgm:t>
        <a:bodyPr/>
        <a:lstStyle/>
        <a:p>
          <a:r>
            <a:rPr lang="en-US" dirty="0">
              <a:solidFill>
                <a:schemeClr val="tx1"/>
              </a:solidFill>
            </a:rPr>
            <a:t>May have versions of overviews for different audiences – technical vs non-technical</a:t>
          </a:r>
        </a:p>
      </dgm:t>
    </dgm:pt>
    <dgm:pt modelId="{A1AA3B54-C145-437A-A6A6-E2E6EF2BEC86}" type="parTrans" cxnId="{0F36CB4C-5959-44F2-B782-8EDB2A873170}">
      <dgm:prSet/>
      <dgm:spPr/>
      <dgm:t>
        <a:bodyPr/>
        <a:lstStyle/>
        <a:p>
          <a:endParaRPr lang="en-US">
            <a:solidFill>
              <a:schemeClr val="tx1"/>
            </a:solidFill>
          </a:endParaRPr>
        </a:p>
      </dgm:t>
    </dgm:pt>
    <dgm:pt modelId="{5C21E4A0-488F-4F7E-9CCE-6000D18DB642}" type="sibTrans" cxnId="{0F36CB4C-5959-44F2-B782-8EDB2A873170}">
      <dgm:prSet/>
      <dgm:spPr/>
      <dgm:t>
        <a:bodyPr/>
        <a:lstStyle/>
        <a:p>
          <a:endParaRPr lang="en-US">
            <a:solidFill>
              <a:schemeClr val="tx1"/>
            </a:solidFill>
          </a:endParaRPr>
        </a:p>
      </dgm:t>
    </dgm:pt>
    <dgm:pt modelId="{19D62814-8789-45D0-8C4B-2D4A31EAC0BB}">
      <dgm:prSet/>
      <dgm:spPr/>
      <dgm:t>
        <a:bodyPr/>
        <a:lstStyle/>
        <a:p>
          <a:r>
            <a:rPr lang="en-US">
              <a:solidFill>
                <a:schemeClr val="tx1"/>
              </a:solidFill>
            </a:rPr>
            <a:t>Break into dated subsections</a:t>
          </a:r>
          <a:endParaRPr lang="en-US" dirty="0">
            <a:solidFill>
              <a:schemeClr val="tx1"/>
            </a:solidFill>
          </a:endParaRPr>
        </a:p>
      </dgm:t>
    </dgm:pt>
    <dgm:pt modelId="{DE666F3B-8B17-4BF8-9F62-E894F91917A0}" type="parTrans" cxnId="{CFEF3641-D535-4733-B905-C76AF7E591D3}">
      <dgm:prSet/>
      <dgm:spPr/>
      <dgm:t>
        <a:bodyPr/>
        <a:lstStyle/>
        <a:p>
          <a:endParaRPr lang="en-US">
            <a:solidFill>
              <a:schemeClr val="tx1"/>
            </a:solidFill>
          </a:endParaRPr>
        </a:p>
      </dgm:t>
    </dgm:pt>
    <dgm:pt modelId="{6BFFB83C-BA9B-4F04-BC88-E09E1458D831}" type="sibTrans" cxnId="{CFEF3641-D535-4733-B905-C76AF7E591D3}">
      <dgm:prSet/>
      <dgm:spPr/>
      <dgm:t>
        <a:bodyPr/>
        <a:lstStyle/>
        <a:p>
          <a:endParaRPr lang="en-US">
            <a:solidFill>
              <a:schemeClr val="tx1"/>
            </a:solidFill>
          </a:endParaRPr>
        </a:p>
      </dgm:t>
    </dgm:pt>
    <dgm:pt modelId="{D73485D4-6F90-4D8F-AEAF-3FE18C92C9C2}">
      <dgm:prSet/>
      <dgm:spPr/>
      <dgm:t>
        <a:bodyPr/>
        <a:lstStyle/>
        <a:p>
          <a:r>
            <a:rPr lang="en-US" dirty="0">
              <a:solidFill>
                <a:schemeClr val="tx1"/>
              </a:solidFill>
            </a:rPr>
            <a:t>Timestamped (UTC) developments, copies of third-party correspondence, detailed notes from calls</a:t>
          </a:r>
        </a:p>
      </dgm:t>
    </dgm:pt>
    <dgm:pt modelId="{0DF99F2F-C8E5-4E2F-A8DF-254F19449970}" type="parTrans" cxnId="{701B4492-E7AA-4AEE-A5DB-8A4A0FE651C2}">
      <dgm:prSet/>
      <dgm:spPr/>
      <dgm:t>
        <a:bodyPr/>
        <a:lstStyle/>
        <a:p>
          <a:endParaRPr lang="en-US">
            <a:solidFill>
              <a:schemeClr val="tx1"/>
            </a:solidFill>
          </a:endParaRPr>
        </a:p>
      </dgm:t>
    </dgm:pt>
    <dgm:pt modelId="{BDC94141-95AE-4FB0-AF90-A6318125805A}" type="sibTrans" cxnId="{701B4492-E7AA-4AEE-A5DB-8A4A0FE651C2}">
      <dgm:prSet/>
      <dgm:spPr/>
      <dgm:t>
        <a:bodyPr/>
        <a:lstStyle/>
        <a:p>
          <a:endParaRPr lang="en-US">
            <a:solidFill>
              <a:schemeClr val="tx1"/>
            </a:solidFill>
          </a:endParaRPr>
        </a:p>
      </dgm:t>
    </dgm:pt>
    <dgm:pt modelId="{B4B30306-945D-480B-B69D-AB0C54F3236A}">
      <dgm:prSet phldrT="[Text]"/>
      <dgm:spPr/>
      <dgm:t>
        <a:bodyPr/>
        <a:lstStyle/>
        <a:p>
          <a:r>
            <a:rPr lang="en-US" dirty="0">
              <a:solidFill>
                <a:schemeClr val="tx1"/>
              </a:solidFill>
            </a:rPr>
            <a:t>Appendixes</a:t>
          </a:r>
        </a:p>
      </dgm:t>
    </dgm:pt>
    <dgm:pt modelId="{5604E85A-D1E8-44A5-9283-20EFA0C999ED}" type="parTrans" cxnId="{6E0D445B-0B56-41E6-B5ED-90F9816E00A0}">
      <dgm:prSet/>
      <dgm:spPr/>
      <dgm:t>
        <a:bodyPr/>
        <a:lstStyle/>
        <a:p>
          <a:endParaRPr lang="en-US"/>
        </a:p>
      </dgm:t>
    </dgm:pt>
    <dgm:pt modelId="{BA744766-4A91-413B-8C53-0BDBE6066362}" type="sibTrans" cxnId="{6E0D445B-0B56-41E6-B5ED-90F9816E00A0}">
      <dgm:prSet/>
      <dgm:spPr/>
      <dgm:t>
        <a:bodyPr/>
        <a:lstStyle/>
        <a:p>
          <a:endParaRPr lang="en-US"/>
        </a:p>
      </dgm:t>
    </dgm:pt>
    <dgm:pt modelId="{309D6583-731F-4854-89A9-7E636500FE9B}">
      <dgm:prSet phldrT="[Text]"/>
      <dgm:spPr/>
      <dgm:t>
        <a:bodyPr/>
        <a:lstStyle/>
        <a:p>
          <a:r>
            <a:rPr lang="en-US" dirty="0">
              <a:solidFill>
                <a:schemeClr val="tx1"/>
              </a:solidFill>
            </a:rPr>
            <a:t>Output from IR firms</a:t>
          </a:r>
        </a:p>
      </dgm:t>
    </dgm:pt>
    <dgm:pt modelId="{2B759F55-C13A-4077-8774-E43EC9C84EDF}" type="parTrans" cxnId="{BDBA481E-D3DB-4F86-8192-5355549674B7}">
      <dgm:prSet/>
      <dgm:spPr/>
      <dgm:t>
        <a:bodyPr/>
        <a:lstStyle/>
        <a:p>
          <a:endParaRPr lang="en-US"/>
        </a:p>
      </dgm:t>
    </dgm:pt>
    <dgm:pt modelId="{DDA104B0-F99A-40EA-AEF6-FF43ED289EE8}" type="sibTrans" cxnId="{BDBA481E-D3DB-4F86-8192-5355549674B7}">
      <dgm:prSet/>
      <dgm:spPr/>
      <dgm:t>
        <a:bodyPr/>
        <a:lstStyle/>
        <a:p>
          <a:endParaRPr lang="en-US"/>
        </a:p>
      </dgm:t>
    </dgm:pt>
    <dgm:pt modelId="{762FC295-F537-4AE1-AF06-FEFFB40A23BF}">
      <dgm:prSet phldrT="[Text]"/>
      <dgm:spPr/>
      <dgm:t>
        <a:bodyPr/>
        <a:lstStyle/>
        <a:p>
          <a:r>
            <a:rPr lang="en-US" dirty="0">
              <a:solidFill>
                <a:schemeClr val="tx1"/>
              </a:solidFill>
            </a:rPr>
            <a:t>Read-in individuals</a:t>
          </a:r>
        </a:p>
      </dgm:t>
    </dgm:pt>
    <dgm:pt modelId="{F66782FB-FD60-4687-AD5C-6F0B13CE58A2}" type="parTrans" cxnId="{46914AFE-6C2E-40B9-AE7F-7B6D2A2D1F9C}">
      <dgm:prSet/>
      <dgm:spPr/>
      <dgm:t>
        <a:bodyPr/>
        <a:lstStyle/>
        <a:p>
          <a:endParaRPr lang="en-US"/>
        </a:p>
      </dgm:t>
    </dgm:pt>
    <dgm:pt modelId="{8241EA3E-E229-4766-A1C4-A8373C4AB6F7}" type="sibTrans" cxnId="{46914AFE-6C2E-40B9-AE7F-7B6D2A2D1F9C}">
      <dgm:prSet/>
      <dgm:spPr/>
      <dgm:t>
        <a:bodyPr/>
        <a:lstStyle/>
        <a:p>
          <a:endParaRPr lang="en-US"/>
        </a:p>
      </dgm:t>
    </dgm:pt>
    <dgm:pt modelId="{2D9068CE-9FED-49DB-8DD8-7EC8CF9D4470}">
      <dgm:prSet phldrT="[Text]"/>
      <dgm:spPr/>
      <dgm:t>
        <a:bodyPr/>
        <a:lstStyle/>
        <a:p>
          <a:r>
            <a:rPr lang="en-US" dirty="0">
              <a:solidFill>
                <a:schemeClr val="tx1"/>
              </a:solidFill>
            </a:rPr>
            <a:t>Copies of attacker correspondence</a:t>
          </a:r>
        </a:p>
      </dgm:t>
    </dgm:pt>
    <dgm:pt modelId="{302369D0-9F3B-45D2-B6E9-E475F30212FB}" type="parTrans" cxnId="{E2D9C6BA-82F2-4650-A838-31B0D8B104D9}">
      <dgm:prSet/>
      <dgm:spPr/>
      <dgm:t>
        <a:bodyPr/>
        <a:lstStyle/>
        <a:p>
          <a:endParaRPr lang="en-US"/>
        </a:p>
      </dgm:t>
    </dgm:pt>
    <dgm:pt modelId="{AB5C2E0F-8705-497C-981E-06BF3DF41BBB}" type="sibTrans" cxnId="{E2D9C6BA-82F2-4650-A838-31B0D8B104D9}">
      <dgm:prSet/>
      <dgm:spPr/>
      <dgm:t>
        <a:bodyPr/>
        <a:lstStyle/>
        <a:p>
          <a:endParaRPr lang="en-US"/>
        </a:p>
      </dgm:t>
    </dgm:pt>
    <dgm:pt modelId="{DEAF11F5-F8D1-4BE9-B24A-ADC6D53BD929}">
      <dgm:prSet phldrT="[Text]"/>
      <dgm:spPr/>
      <dgm:t>
        <a:bodyPr/>
        <a:lstStyle/>
        <a:p>
          <a:r>
            <a:rPr lang="en-US" dirty="0">
              <a:solidFill>
                <a:schemeClr val="tx1"/>
              </a:solidFill>
            </a:rPr>
            <a:t>Contact information</a:t>
          </a:r>
        </a:p>
      </dgm:t>
    </dgm:pt>
    <dgm:pt modelId="{D6DB7D00-5A3E-4586-8443-C927DA2B4900}" type="parTrans" cxnId="{63FECC5B-6BAD-4BA1-8B81-2DC141B893DE}">
      <dgm:prSet/>
      <dgm:spPr/>
      <dgm:t>
        <a:bodyPr/>
        <a:lstStyle/>
        <a:p>
          <a:endParaRPr lang="en-US"/>
        </a:p>
      </dgm:t>
    </dgm:pt>
    <dgm:pt modelId="{76F3E0E9-A6EC-4CED-93F9-4C2B43E16B4B}" type="sibTrans" cxnId="{63FECC5B-6BAD-4BA1-8B81-2DC141B893DE}">
      <dgm:prSet/>
      <dgm:spPr/>
      <dgm:t>
        <a:bodyPr/>
        <a:lstStyle/>
        <a:p>
          <a:endParaRPr lang="en-US"/>
        </a:p>
      </dgm:t>
    </dgm:pt>
    <dgm:pt modelId="{0D7A0D08-8C11-4237-9D11-F1D53E0C597B}">
      <dgm:prSet phldrT="[Text]"/>
      <dgm:spPr/>
      <dgm:t>
        <a:bodyPr/>
        <a:lstStyle/>
        <a:p>
          <a:r>
            <a:rPr lang="en-US" dirty="0">
              <a:solidFill>
                <a:schemeClr val="tx1"/>
              </a:solidFill>
            </a:rPr>
            <a:t>Longer-term recommendations to strengthen environment</a:t>
          </a:r>
        </a:p>
      </dgm:t>
    </dgm:pt>
    <dgm:pt modelId="{AD90469A-5CE1-4204-B700-1C028722A433}" type="parTrans" cxnId="{BE1828C6-A15E-4E34-9D44-400923894009}">
      <dgm:prSet/>
      <dgm:spPr/>
      <dgm:t>
        <a:bodyPr/>
        <a:lstStyle/>
        <a:p>
          <a:endParaRPr lang="en-US"/>
        </a:p>
      </dgm:t>
    </dgm:pt>
    <dgm:pt modelId="{07C2B015-69F1-4BCB-A8E8-1BF66FB32A4C}" type="sibTrans" cxnId="{BE1828C6-A15E-4E34-9D44-400923894009}">
      <dgm:prSet/>
      <dgm:spPr/>
      <dgm:t>
        <a:bodyPr/>
        <a:lstStyle/>
        <a:p>
          <a:endParaRPr lang="en-US"/>
        </a:p>
      </dgm:t>
    </dgm:pt>
    <dgm:pt modelId="{DFE311DD-1DAF-49DE-AE65-1A6E4B2988AC}" type="pres">
      <dgm:prSet presAssocID="{698843B6-3519-4BDD-86E2-E4230BDA04A3}" presName="Name0" presStyleCnt="0">
        <dgm:presLayoutVars>
          <dgm:dir/>
          <dgm:resizeHandles val="exact"/>
        </dgm:presLayoutVars>
      </dgm:prSet>
      <dgm:spPr/>
    </dgm:pt>
    <dgm:pt modelId="{267B42B3-8939-437D-99A6-D16F012248BC}" type="pres">
      <dgm:prSet presAssocID="{7431D12A-AC9B-42A9-AC03-DB7544667EE1}" presName="node" presStyleLbl="node1" presStyleIdx="0" presStyleCnt="4">
        <dgm:presLayoutVars>
          <dgm:bulletEnabled val="1"/>
        </dgm:presLayoutVars>
      </dgm:prSet>
      <dgm:spPr/>
    </dgm:pt>
    <dgm:pt modelId="{BF4C763C-EAAB-4AD8-8461-314B82CBF010}" type="pres">
      <dgm:prSet presAssocID="{2239916A-91AD-4B91-9AD9-F66AC84E6424}" presName="sibTrans" presStyleCnt="0"/>
      <dgm:spPr/>
    </dgm:pt>
    <dgm:pt modelId="{592DE7EF-A528-4A94-8AB0-D7CD5C527EAF}" type="pres">
      <dgm:prSet presAssocID="{256CA016-4281-432A-8926-DF9019BF47E6}" presName="node" presStyleLbl="node1" presStyleIdx="1" presStyleCnt="4">
        <dgm:presLayoutVars>
          <dgm:bulletEnabled val="1"/>
        </dgm:presLayoutVars>
      </dgm:prSet>
      <dgm:spPr/>
    </dgm:pt>
    <dgm:pt modelId="{05B68464-DFE0-439F-8651-30C86E85DA62}" type="pres">
      <dgm:prSet presAssocID="{1A552750-B806-4654-8A6B-8E2DC6E8A041}" presName="sibTrans" presStyleCnt="0"/>
      <dgm:spPr/>
    </dgm:pt>
    <dgm:pt modelId="{A28A06FA-6BDB-4F78-BCF7-48C3D96125CD}" type="pres">
      <dgm:prSet presAssocID="{8C34183D-34F4-43ED-BF7B-380963FC12FC}" presName="node" presStyleLbl="node1" presStyleIdx="2" presStyleCnt="4">
        <dgm:presLayoutVars>
          <dgm:bulletEnabled val="1"/>
        </dgm:presLayoutVars>
      </dgm:prSet>
      <dgm:spPr/>
    </dgm:pt>
    <dgm:pt modelId="{BB427060-48F6-4CF3-94E0-25662E1A457C}" type="pres">
      <dgm:prSet presAssocID="{4A105326-E01E-47BA-BD58-FDA5642F9B72}" presName="sibTrans" presStyleCnt="0"/>
      <dgm:spPr/>
    </dgm:pt>
    <dgm:pt modelId="{F42F8641-AFC5-4BDE-9474-E5327DB11681}" type="pres">
      <dgm:prSet presAssocID="{B4B30306-945D-480B-B69D-AB0C54F3236A}" presName="node" presStyleLbl="node1" presStyleIdx="3" presStyleCnt="4">
        <dgm:presLayoutVars>
          <dgm:bulletEnabled val="1"/>
        </dgm:presLayoutVars>
      </dgm:prSet>
      <dgm:spPr/>
    </dgm:pt>
  </dgm:ptLst>
  <dgm:cxnLst>
    <dgm:cxn modelId="{ADD60119-8AE6-45B1-9DB3-88EEB1AFAA32}" type="presOf" srcId="{9FAAE807-FEA6-4729-878E-FAF1271AF9A9}" destId="{A28A06FA-6BDB-4F78-BCF7-48C3D96125CD}" srcOrd="0" destOrd="2" presId="urn:microsoft.com/office/officeart/2005/8/layout/hList6"/>
    <dgm:cxn modelId="{331DC51B-6534-44A1-AB4D-2D4265A5F8FF}" type="presOf" srcId="{7431D12A-AC9B-42A9-AC03-DB7544667EE1}" destId="{267B42B3-8939-437D-99A6-D16F012248BC}" srcOrd="0" destOrd="0" presId="urn:microsoft.com/office/officeart/2005/8/layout/hList6"/>
    <dgm:cxn modelId="{0452491D-DCE0-43EE-899C-BBBACBA1982B}" srcId="{7431D12A-AC9B-42A9-AC03-DB7544667EE1}" destId="{49499039-6872-48D0-ABC1-C5DB38DE72A7}" srcOrd="2" destOrd="0" parTransId="{65208022-6F54-45F0-800F-95F0674A5C23}" sibTransId="{21714D42-F976-4C7D-A196-B1F84205DA31}"/>
    <dgm:cxn modelId="{BDBA481E-D3DB-4F86-8192-5355549674B7}" srcId="{B4B30306-945D-480B-B69D-AB0C54F3236A}" destId="{309D6583-731F-4854-89A9-7E636500FE9B}" srcOrd="0" destOrd="0" parTransId="{2B759F55-C13A-4077-8774-E43EC9C84EDF}" sibTransId="{DDA104B0-F99A-40EA-AEF6-FF43ED289EE8}"/>
    <dgm:cxn modelId="{EB99CB37-F9BE-452E-8FE7-8B3496709DF6}" type="presOf" srcId="{0D7A0D08-8C11-4237-9D11-F1D53E0C597B}" destId="{A28A06FA-6BDB-4F78-BCF7-48C3D96125CD}" srcOrd="0" destOrd="3" presId="urn:microsoft.com/office/officeart/2005/8/layout/hList6"/>
    <dgm:cxn modelId="{CFEF3641-D535-4733-B905-C76AF7E591D3}" srcId="{256CA016-4281-432A-8926-DF9019BF47E6}" destId="{19D62814-8789-45D0-8C4B-2D4A31EAC0BB}" srcOrd="1" destOrd="0" parTransId="{DE666F3B-8B17-4BF8-9F62-E894F91917A0}" sibTransId="{6BFFB83C-BA9B-4F04-BC88-E09E1458D831}"/>
    <dgm:cxn modelId="{1B219745-7998-4F6A-AB00-22D132D8DFCC}" type="presOf" srcId="{49499039-6872-48D0-ABC1-C5DB38DE72A7}" destId="{267B42B3-8939-437D-99A6-D16F012248BC}" srcOrd="0" destOrd="3" presId="urn:microsoft.com/office/officeart/2005/8/layout/hList6"/>
    <dgm:cxn modelId="{0F36CB4C-5959-44F2-B782-8EDB2A873170}" srcId="{7431D12A-AC9B-42A9-AC03-DB7544667EE1}" destId="{3AFD85AB-10BD-4CBF-B5CB-21037611FD0F}" srcOrd="3" destOrd="0" parTransId="{A1AA3B54-C145-437A-A6A6-E2E6EF2BEC86}" sibTransId="{5C21E4A0-488F-4F7E-9CCE-6000D18DB642}"/>
    <dgm:cxn modelId="{6E0D445B-0B56-41E6-B5ED-90F9816E00A0}" srcId="{698843B6-3519-4BDD-86E2-E4230BDA04A3}" destId="{B4B30306-945D-480B-B69D-AB0C54F3236A}" srcOrd="3" destOrd="0" parTransId="{5604E85A-D1E8-44A5-9283-20EFA0C999ED}" sibTransId="{BA744766-4A91-413B-8C53-0BDBE6066362}"/>
    <dgm:cxn modelId="{63FECC5B-6BAD-4BA1-8B81-2DC141B893DE}" srcId="{B4B30306-945D-480B-B69D-AB0C54F3236A}" destId="{DEAF11F5-F8D1-4BE9-B24A-ADC6D53BD929}" srcOrd="3" destOrd="0" parTransId="{D6DB7D00-5A3E-4586-8443-C927DA2B4900}" sibTransId="{76F3E0E9-A6EC-4CED-93F9-4C2B43E16B4B}"/>
    <dgm:cxn modelId="{F52CDF66-B1D4-4C04-844A-2306D8A19F0A}" type="presOf" srcId="{3AFD85AB-10BD-4CBF-B5CB-21037611FD0F}" destId="{267B42B3-8939-437D-99A6-D16F012248BC}" srcOrd="0" destOrd="4" presId="urn:microsoft.com/office/officeart/2005/8/layout/hList6"/>
    <dgm:cxn modelId="{5D44E37D-F4E6-4C57-8A53-6C267815BE6F}" type="presOf" srcId="{698843B6-3519-4BDD-86E2-E4230BDA04A3}" destId="{DFE311DD-1DAF-49DE-AE65-1A6E4B2988AC}" srcOrd="0" destOrd="0" presId="urn:microsoft.com/office/officeart/2005/8/layout/hList6"/>
    <dgm:cxn modelId="{B5196581-8B6E-4C3D-8DDF-23DE1EFFB41D}" type="presOf" srcId="{D73485D4-6F90-4D8F-AEAF-3FE18C92C9C2}" destId="{592DE7EF-A528-4A94-8AB0-D7CD5C527EAF}" srcOrd="0" destOrd="3" presId="urn:microsoft.com/office/officeart/2005/8/layout/hList6"/>
    <dgm:cxn modelId="{63F22B87-DD48-4B8A-ACF2-C0602EAA9B5E}" srcId="{7431D12A-AC9B-42A9-AC03-DB7544667EE1}" destId="{E098B572-144E-4AB4-94D2-4261FEE90D26}" srcOrd="0" destOrd="0" parTransId="{A443F262-669B-459B-AD51-1C46A4EF4DB7}" sibTransId="{741368B6-8BE3-45A0-BF74-8C4381FBCB6A}"/>
    <dgm:cxn modelId="{701B4492-E7AA-4AEE-A5DB-8A4A0FE651C2}" srcId="{256CA016-4281-432A-8926-DF9019BF47E6}" destId="{D73485D4-6F90-4D8F-AEAF-3FE18C92C9C2}" srcOrd="2" destOrd="0" parTransId="{0DF99F2F-C8E5-4E2F-A8DF-254F19449970}" sibTransId="{BDC94141-95AE-4FB0-AF90-A6318125805A}"/>
    <dgm:cxn modelId="{11BCBD99-DB34-4744-AABB-493673FE987B}" type="presOf" srcId="{DEAF11F5-F8D1-4BE9-B24A-ADC6D53BD929}" destId="{F42F8641-AFC5-4BDE-9474-E5327DB11681}" srcOrd="0" destOrd="4" presId="urn:microsoft.com/office/officeart/2005/8/layout/hList6"/>
    <dgm:cxn modelId="{7BD99A9D-4015-4501-9151-A570F613BEF3}" type="presOf" srcId="{309D6583-731F-4854-89A9-7E636500FE9B}" destId="{F42F8641-AFC5-4BDE-9474-E5327DB11681}" srcOrd="0" destOrd="1" presId="urn:microsoft.com/office/officeart/2005/8/layout/hList6"/>
    <dgm:cxn modelId="{BA254AA3-942C-4C61-92F9-943D80D8AB97}" srcId="{698843B6-3519-4BDD-86E2-E4230BDA04A3}" destId="{8C34183D-34F4-43ED-BF7B-380963FC12FC}" srcOrd="2" destOrd="0" parTransId="{E0706735-3B51-4A89-90A6-1B97905FAB99}" sibTransId="{4A105326-E01E-47BA-BD58-FDA5642F9B72}"/>
    <dgm:cxn modelId="{2BC85DAF-07DC-4DA4-9702-7F9ABD4057E4}" type="presOf" srcId="{A7FEEA28-044D-48D6-922B-2C6F1524BD4E}" destId="{592DE7EF-A528-4A94-8AB0-D7CD5C527EAF}" srcOrd="0" destOrd="1" presId="urn:microsoft.com/office/officeart/2005/8/layout/hList6"/>
    <dgm:cxn modelId="{304E66B0-7016-41EE-A37A-4DD037C36820}" type="presOf" srcId="{0CDD111F-D26A-4BC7-97EF-1ACB07F35A4E}" destId="{A28A06FA-6BDB-4F78-BCF7-48C3D96125CD}" srcOrd="0" destOrd="1" presId="urn:microsoft.com/office/officeart/2005/8/layout/hList6"/>
    <dgm:cxn modelId="{238DA1B6-FBF7-4765-B9DB-A19DFF4FCC62}" srcId="{698843B6-3519-4BDD-86E2-E4230BDA04A3}" destId="{256CA016-4281-432A-8926-DF9019BF47E6}" srcOrd="1" destOrd="0" parTransId="{C78A839A-7ACA-4667-85A0-9CEBB6E3A914}" sibTransId="{1A552750-B806-4654-8A6B-8E2DC6E8A041}"/>
    <dgm:cxn modelId="{8990DFB7-C016-4C2D-8537-FB6CB82D9741}" type="presOf" srcId="{8C34183D-34F4-43ED-BF7B-380963FC12FC}" destId="{A28A06FA-6BDB-4F78-BCF7-48C3D96125CD}" srcOrd="0" destOrd="0" presId="urn:microsoft.com/office/officeart/2005/8/layout/hList6"/>
    <dgm:cxn modelId="{E2D9C6BA-82F2-4650-A838-31B0D8B104D9}" srcId="{B4B30306-945D-480B-B69D-AB0C54F3236A}" destId="{2D9068CE-9FED-49DB-8DD8-7EC8CF9D4470}" srcOrd="2" destOrd="0" parTransId="{302369D0-9F3B-45D2-B6E9-E475F30212FB}" sibTransId="{AB5C2E0F-8705-497C-981E-06BF3DF41BBB}"/>
    <dgm:cxn modelId="{37E1F0BE-2647-4A58-8175-623FA02D0233}" srcId="{256CA016-4281-432A-8926-DF9019BF47E6}" destId="{A7FEEA28-044D-48D6-922B-2C6F1524BD4E}" srcOrd="0" destOrd="0" parTransId="{8F24F658-DDC2-4473-8DAC-6AFD5FD28BF9}" sibTransId="{A9AD876E-6B3A-4E99-B6A8-07BFAB2C0A54}"/>
    <dgm:cxn modelId="{BE1828C6-A15E-4E34-9D44-400923894009}" srcId="{8C34183D-34F4-43ED-BF7B-380963FC12FC}" destId="{0D7A0D08-8C11-4237-9D11-F1D53E0C597B}" srcOrd="2" destOrd="0" parTransId="{AD90469A-5CE1-4204-B700-1C028722A433}" sibTransId="{07C2B015-69F1-4BCB-A8E8-1BF66FB32A4C}"/>
    <dgm:cxn modelId="{20D280CA-175E-4913-93A2-7BE43BAF12E3}" srcId="{8C34183D-34F4-43ED-BF7B-380963FC12FC}" destId="{9FAAE807-FEA6-4729-878E-FAF1271AF9A9}" srcOrd="1" destOrd="0" parTransId="{B1EF7A48-059F-4FC4-8EEA-CF67D0E07D82}" sibTransId="{27FE2B80-0EEA-4A16-8E02-26A05050F82F}"/>
    <dgm:cxn modelId="{B34195D6-FFBC-491D-A9BD-8F38D2E3AC0E}" srcId="{8C34183D-34F4-43ED-BF7B-380963FC12FC}" destId="{0CDD111F-D26A-4BC7-97EF-1ACB07F35A4E}" srcOrd="0" destOrd="0" parTransId="{A9AD3151-ED70-4E40-A586-AF9D9AD70C16}" sibTransId="{3872F488-1A61-4A18-BEA3-B5D995E723AD}"/>
    <dgm:cxn modelId="{5E17E1DA-78E2-4075-9F53-53F2996A1799}" type="presOf" srcId="{B4B30306-945D-480B-B69D-AB0C54F3236A}" destId="{F42F8641-AFC5-4BDE-9474-E5327DB11681}" srcOrd="0" destOrd="0" presId="urn:microsoft.com/office/officeart/2005/8/layout/hList6"/>
    <dgm:cxn modelId="{0A71ACDE-492A-431F-BF3E-90D7FD0ACF4E}" srcId="{698843B6-3519-4BDD-86E2-E4230BDA04A3}" destId="{7431D12A-AC9B-42A9-AC03-DB7544667EE1}" srcOrd="0" destOrd="0" parTransId="{6F21A16A-4A32-4F8E-8606-DBE5D5B4D6CB}" sibTransId="{2239916A-91AD-4B91-9AD9-F66AC84E6424}"/>
    <dgm:cxn modelId="{7C2CB3DF-50BD-4DA0-AD98-A098238B65FB}" type="presOf" srcId="{2D9068CE-9FED-49DB-8DD8-7EC8CF9D4470}" destId="{F42F8641-AFC5-4BDE-9474-E5327DB11681}" srcOrd="0" destOrd="3" presId="urn:microsoft.com/office/officeart/2005/8/layout/hList6"/>
    <dgm:cxn modelId="{6A9F69E4-2B04-445C-A818-67FABC1AD8CB}" type="presOf" srcId="{E98B260C-9BC8-442D-AAC5-5718ED056D5F}" destId="{267B42B3-8939-437D-99A6-D16F012248BC}" srcOrd="0" destOrd="2" presId="urn:microsoft.com/office/officeart/2005/8/layout/hList6"/>
    <dgm:cxn modelId="{C3CE42E9-75D7-4FCD-A680-5FD4211EF8C1}" type="presOf" srcId="{E098B572-144E-4AB4-94D2-4261FEE90D26}" destId="{267B42B3-8939-437D-99A6-D16F012248BC}" srcOrd="0" destOrd="1" presId="urn:microsoft.com/office/officeart/2005/8/layout/hList6"/>
    <dgm:cxn modelId="{7D0008EA-0474-4A26-BE5F-942F1424FE49}" type="presOf" srcId="{256CA016-4281-432A-8926-DF9019BF47E6}" destId="{592DE7EF-A528-4A94-8AB0-D7CD5C527EAF}" srcOrd="0" destOrd="0" presId="urn:microsoft.com/office/officeart/2005/8/layout/hList6"/>
    <dgm:cxn modelId="{A251BAEF-28CB-4D75-B7C3-844188EB15E5}" srcId="{7431D12A-AC9B-42A9-AC03-DB7544667EE1}" destId="{E98B260C-9BC8-442D-AAC5-5718ED056D5F}" srcOrd="1" destOrd="0" parTransId="{53516886-27E7-4287-A2C2-34BED466DD30}" sibTransId="{903A9686-9F6F-4E1A-8D2E-8899D4C67CC7}"/>
    <dgm:cxn modelId="{E94F21F4-DD9C-4405-8771-376C86D86101}" type="presOf" srcId="{19D62814-8789-45D0-8C4B-2D4A31EAC0BB}" destId="{592DE7EF-A528-4A94-8AB0-D7CD5C527EAF}" srcOrd="0" destOrd="2" presId="urn:microsoft.com/office/officeart/2005/8/layout/hList6"/>
    <dgm:cxn modelId="{5C745DFB-4DC5-4906-81F0-2F3817540817}" type="presOf" srcId="{762FC295-F537-4AE1-AF06-FEFFB40A23BF}" destId="{F42F8641-AFC5-4BDE-9474-E5327DB11681}" srcOrd="0" destOrd="2" presId="urn:microsoft.com/office/officeart/2005/8/layout/hList6"/>
    <dgm:cxn modelId="{46914AFE-6C2E-40B9-AE7F-7B6D2A2D1F9C}" srcId="{B4B30306-945D-480B-B69D-AB0C54F3236A}" destId="{762FC295-F537-4AE1-AF06-FEFFB40A23BF}" srcOrd="1" destOrd="0" parTransId="{F66782FB-FD60-4687-AD5C-6F0B13CE58A2}" sibTransId="{8241EA3E-E229-4766-A1C4-A8373C4AB6F7}"/>
    <dgm:cxn modelId="{A99C6B46-3679-4EFD-B20C-F3776EBF393A}" type="presParOf" srcId="{DFE311DD-1DAF-49DE-AE65-1A6E4B2988AC}" destId="{267B42B3-8939-437D-99A6-D16F012248BC}" srcOrd="0" destOrd="0" presId="urn:microsoft.com/office/officeart/2005/8/layout/hList6"/>
    <dgm:cxn modelId="{4C231F4F-766F-4925-8FED-2C40189579F1}" type="presParOf" srcId="{DFE311DD-1DAF-49DE-AE65-1A6E4B2988AC}" destId="{BF4C763C-EAAB-4AD8-8461-314B82CBF010}" srcOrd="1" destOrd="0" presId="urn:microsoft.com/office/officeart/2005/8/layout/hList6"/>
    <dgm:cxn modelId="{A43B5CD5-0D6C-4860-89F3-08E52DE91877}" type="presParOf" srcId="{DFE311DD-1DAF-49DE-AE65-1A6E4B2988AC}" destId="{592DE7EF-A528-4A94-8AB0-D7CD5C527EAF}" srcOrd="2" destOrd="0" presId="urn:microsoft.com/office/officeart/2005/8/layout/hList6"/>
    <dgm:cxn modelId="{93F68128-007D-45F5-8409-407AA68B0584}" type="presParOf" srcId="{DFE311DD-1DAF-49DE-AE65-1A6E4B2988AC}" destId="{05B68464-DFE0-439F-8651-30C86E85DA62}" srcOrd="3" destOrd="0" presId="urn:microsoft.com/office/officeart/2005/8/layout/hList6"/>
    <dgm:cxn modelId="{C5E82A8B-54EE-44DE-9F2D-686D97DE9C69}" type="presParOf" srcId="{DFE311DD-1DAF-49DE-AE65-1A6E4B2988AC}" destId="{A28A06FA-6BDB-4F78-BCF7-48C3D96125CD}" srcOrd="4" destOrd="0" presId="urn:microsoft.com/office/officeart/2005/8/layout/hList6"/>
    <dgm:cxn modelId="{A6312599-5817-4AE3-B605-E597D01632BB}" type="presParOf" srcId="{DFE311DD-1DAF-49DE-AE65-1A6E4B2988AC}" destId="{BB427060-48F6-4CF3-94E0-25662E1A457C}" srcOrd="5" destOrd="0" presId="urn:microsoft.com/office/officeart/2005/8/layout/hList6"/>
    <dgm:cxn modelId="{0565E1B2-AC2D-43B3-BB26-47F1B68FBF7D}" type="presParOf" srcId="{DFE311DD-1DAF-49DE-AE65-1A6E4B2988AC}" destId="{F42F8641-AFC5-4BDE-9474-E5327DB11681}"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67D63C-DB3B-44C8-BE99-817B0D80437E}"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US"/>
        </a:p>
      </dgm:t>
    </dgm:pt>
    <dgm:pt modelId="{38B6A239-C6DA-45C1-8A1B-2AAE344C624A}">
      <dgm:prSet phldrT="[Text]"/>
      <dgm:spPr/>
      <dgm:t>
        <a:bodyPr/>
        <a:lstStyle/>
        <a:p>
          <a:r>
            <a:rPr lang="en-US" dirty="0">
              <a:solidFill>
                <a:schemeClr val="tx1"/>
              </a:solidFill>
            </a:rPr>
            <a:t>Timeline Data</a:t>
          </a:r>
        </a:p>
      </dgm:t>
    </dgm:pt>
    <dgm:pt modelId="{995C8546-1091-46D2-A068-AC91C4AC1C26}" type="parTrans" cxnId="{ECA2032D-A65E-412A-A903-3E9386D69484}">
      <dgm:prSet/>
      <dgm:spPr/>
      <dgm:t>
        <a:bodyPr/>
        <a:lstStyle/>
        <a:p>
          <a:endParaRPr lang="en-US">
            <a:solidFill>
              <a:schemeClr val="tx1"/>
            </a:solidFill>
          </a:endParaRPr>
        </a:p>
      </dgm:t>
    </dgm:pt>
    <dgm:pt modelId="{5551CE29-1531-4B76-ADF4-2E1B5A60E236}" type="sibTrans" cxnId="{ECA2032D-A65E-412A-A903-3E9386D69484}">
      <dgm:prSet/>
      <dgm:spPr/>
      <dgm:t>
        <a:bodyPr/>
        <a:lstStyle/>
        <a:p>
          <a:endParaRPr lang="en-US">
            <a:solidFill>
              <a:schemeClr val="tx1"/>
            </a:solidFill>
          </a:endParaRPr>
        </a:p>
      </dgm:t>
    </dgm:pt>
    <dgm:pt modelId="{2043289B-A61A-4044-85E2-5D2F5D1EF52E}">
      <dgm:prSet phldrT="[Text]"/>
      <dgm:spPr/>
      <dgm:t>
        <a:bodyPr/>
        <a:lstStyle/>
        <a:p>
          <a:r>
            <a:rPr lang="en-US" dirty="0">
              <a:solidFill>
                <a:schemeClr val="tx1"/>
              </a:solidFill>
            </a:rPr>
            <a:t>Systems</a:t>
          </a:r>
        </a:p>
      </dgm:t>
    </dgm:pt>
    <dgm:pt modelId="{6A35F61D-D99A-4199-B0B7-527261A6DFEE}" type="parTrans" cxnId="{DEB6B214-B5B5-4EEE-9E5B-5DD6B9505E96}">
      <dgm:prSet/>
      <dgm:spPr/>
      <dgm:t>
        <a:bodyPr/>
        <a:lstStyle/>
        <a:p>
          <a:endParaRPr lang="en-US">
            <a:solidFill>
              <a:schemeClr val="tx1"/>
            </a:solidFill>
          </a:endParaRPr>
        </a:p>
      </dgm:t>
    </dgm:pt>
    <dgm:pt modelId="{31A24C53-B1FB-4C0B-9E32-1235C04A1263}" type="sibTrans" cxnId="{DEB6B214-B5B5-4EEE-9E5B-5DD6B9505E96}">
      <dgm:prSet/>
      <dgm:spPr/>
      <dgm:t>
        <a:bodyPr/>
        <a:lstStyle/>
        <a:p>
          <a:endParaRPr lang="en-US">
            <a:solidFill>
              <a:schemeClr val="tx1"/>
            </a:solidFill>
          </a:endParaRPr>
        </a:p>
      </dgm:t>
    </dgm:pt>
    <dgm:pt modelId="{073DA5F0-3F4D-492E-9BA9-5A8C87AA60A9}">
      <dgm:prSet phldrT="[Text]"/>
      <dgm:spPr/>
      <dgm:t>
        <a:bodyPr/>
        <a:lstStyle/>
        <a:p>
          <a:r>
            <a:rPr lang="en-US" dirty="0">
              <a:solidFill>
                <a:schemeClr val="tx1"/>
              </a:solidFill>
            </a:rPr>
            <a:t>Accounts</a:t>
          </a:r>
        </a:p>
      </dgm:t>
    </dgm:pt>
    <dgm:pt modelId="{D3CD0715-D6D6-4F63-932E-442406D44D9B}" type="parTrans" cxnId="{B6952F31-E0A9-4621-9064-EA523B2A266A}">
      <dgm:prSet/>
      <dgm:spPr/>
      <dgm:t>
        <a:bodyPr/>
        <a:lstStyle/>
        <a:p>
          <a:endParaRPr lang="en-US">
            <a:solidFill>
              <a:schemeClr val="tx1"/>
            </a:solidFill>
          </a:endParaRPr>
        </a:p>
      </dgm:t>
    </dgm:pt>
    <dgm:pt modelId="{8CEEE316-063F-4130-8900-A4E29CBE49A4}" type="sibTrans" cxnId="{B6952F31-E0A9-4621-9064-EA523B2A266A}">
      <dgm:prSet/>
      <dgm:spPr/>
      <dgm:t>
        <a:bodyPr/>
        <a:lstStyle/>
        <a:p>
          <a:endParaRPr lang="en-US">
            <a:solidFill>
              <a:schemeClr val="tx1"/>
            </a:solidFill>
          </a:endParaRPr>
        </a:p>
      </dgm:t>
    </dgm:pt>
    <dgm:pt modelId="{AF31B3DF-B216-4A93-9A2B-2D61FBA395BA}">
      <dgm:prSet phldrT="[Text]"/>
      <dgm:spPr/>
      <dgm:t>
        <a:bodyPr/>
        <a:lstStyle/>
        <a:p>
          <a:r>
            <a:rPr lang="en-US" dirty="0">
              <a:solidFill>
                <a:schemeClr val="tx1"/>
              </a:solidFill>
            </a:rPr>
            <a:t>Host IOCs</a:t>
          </a:r>
        </a:p>
      </dgm:t>
    </dgm:pt>
    <dgm:pt modelId="{F090E692-66A9-43CF-ABFB-3604C60196B3}" type="parTrans" cxnId="{F4CCD3A6-B67D-402C-97C2-30106FE756B9}">
      <dgm:prSet/>
      <dgm:spPr/>
      <dgm:t>
        <a:bodyPr/>
        <a:lstStyle/>
        <a:p>
          <a:endParaRPr lang="en-US">
            <a:solidFill>
              <a:schemeClr val="tx1"/>
            </a:solidFill>
          </a:endParaRPr>
        </a:p>
      </dgm:t>
    </dgm:pt>
    <dgm:pt modelId="{8D2D91A0-2F36-4F9C-A0C3-1039E384C708}" type="sibTrans" cxnId="{F4CCD3A6-B67D-402C-97C2-30106FE756B9}">
      <dgm:prSet/>
      <dgm:spPr/>
      <dgm:t>
        <a:bodyPr/>
        <a:lstStyle/>
        <a:p>
          <a:endParaRPr lang="en-US">
            <a:solidFill>
              <a:schemeClr val="tx1"/>
            </a:solidFill>
          </a:endParaRPr>
        </a:p>
      </dgm:t>
    </dgm:pt>
    <dgm:pt modelId="{B3A94783-9BFE-4A17-9002-DECB920B4C3C}">
      <dgm:prSet phldrT="[Text]"/>
      <dgm:spPr/>
      <dgm:t>
        <a:bodyPr/>
        <a:lstStyle/>
        <a:p>
          <a:r>
            <a:rPr lang="en-US" dirty="0">
              <a:solidFill>
                <a:schemeClr val="tx1"/>
              </a:solidFill>
            </a:rPr>
            <a:t>Network IOCs</a:t>
          </a:r>
        </a:p>
      </dgm:t>
    </dgm:pt>
    <dgm:pt modelId="{0B1C08D4-E548-4E68-AE22-290A1B058EB3}" type="parTrans" cxnId="{FCC352EB-56B7-49E4-AC1B-C99D289FF950}">
      <dgm:prSet/>
      <dgm:spPr/>
      <dgm:t>
        <a:bodyPr/>
        <a:lstStyle/>
        <a:p>
          <a:endParaRPr lang="en-US">
            <a:solidFill>
              <a:schemeClr val="tx1"/>
            </a:solidFill>
          </a:endParaRPr>
        </a:p>
      </dgm:t>
    </dgm:pt>
    <dgm:pt modelId="{B8C3CF0D-5052-46CB-AA66-794FB77DA3FE}" type="sibTrans" cxnId="{FCC352EB-56B7-49E4-AC1B-C99D289FF950}">
      <dgm:prSet/>
      <dgm:spPr/>
      <dgm:t>
        <a:bodyPr/>
        <a:lstStyle/>
        <a:p>
          <a:endParaRPr lang="en-US">
            <a:solidFill>
              <a:schemeClr val="tx1"/>
            </a:solidFill>
          </a:endParaRPr>
        </a:p>
      </dgm:t>
    </dgm:pt>
    <dgm:pt modelId="{060E6AE2-6493-48D2-B9F7-E9D3F7098406}">
      <dgm:prSet phldrT="[Text]"/>
      <dgm:spPr/>
      <dgm:t>
        <a:bodyPr/>
        <a:lstStyle/>
        <a:p>
          <a:r>
            <a:rPr lang="en-US" dirty="0">
              <a:solidFill>
                <a:schemeClr val="tx1"/>
              </a:solidFill>
            </a:rPr>
            <a:t>Request and Task Tracker</a:t>
          </a:r>
        </a:p>
      </dgm:t>
    </dgm:pt>
    <dgm:pt modelId="{326146E8-FAA6-4B71-B786-8EF1A08B5A20}" type="parTrans" cxnId="{E65C7A2A-6EC1-41F7-94D5-E1DEBBF75FBB}">
      <dgm:prSet/>
      <dgm:spPr/>
      <dgm:t>
        <a:bodyPr/>
        <a:lstStyle/>
        <a:p>
          <a:endParaRPr lang="en-US">
            <a:solidFill>
              <a:schemeClr val="tx1"/>
            </a:solidFill>
          </a:endParaRPr>
        </a:p>
      </dgm:t>
    </dgm:pt>
    <dgm:pt modelId="{2063BA41-87ED-4D55-9426-DF25A93BCBCB}" type="sibTrans" cxnId="{E65C7A2A-6EC1-41F7-94D5-E1DEBBF75FBB}">
      <dgm:prSet/>
      <dgm:spPr/>
      <dgm:t>
        <a:bodyPr/>
        <a:lstStyle/>
        <a:p>
          <a:endParaRPr lang="en-US">
            <a:solidFill>
              <a:schemeClr val="tx1"/>
            </a:solidFill>
          </a:endParaRPr>
        </a:p>
      </dgm:t>
    </dgm:pt>
    <dgm:pt modelId="{48F375FE-8B7A-4BC9-ADBB-AD98F4117293}">
      <dgm:prSet phldrT="[Text]"/>
      <dgm:spPr/>
      <dgm:t>
        <a:bodyPr/>
        <a:lstStyle/>
        <a:p>
          <a:r>
            <a:rPr lang="en-US" dirty="0">
              <a:solidFill>
                <a:schemeClr val="tx1"/>
              </a:solidFill>
            </a:rPr>
            <a:t>Evidence Tracker</a:t>
          </a:r>
        </a:p>
      </dgm:t>
    </dgm:pt>
    <dgm:pt modelId="{4B976A34-D4B7-40A0-A9FB-0A9B96676891}" type="parTrans" cxnId="{267DDC4D-214B-4B34-85D6-EFFE34689F6F}">
      <dgm:prSet/>
      <dgm:spPr/>
      <dgm:t>
        <a:bodyPr/>
        <a:lstStyle/>
        <a:p>
          <a:endParaRPr lang="en-US">
            <a:solidFill>
              <a:schemeClr val="tx1"/>
            </a:solidFill>
          </a:endParaRPr>
        </a:p>
      </dgm:t>
    </dgm:pt>
    <dgm:pt modelId="{AD1323B1-3701-4B76-8B8F-07466193E0F7}" type="sibTrans" cxnId="{267DDC4D-214B-4B34-85D6-EFFE34689F6F}">
      <dgm:prSet/>
      <dgm:spPr/>
      <dgm:t>
        <a:bodyPr/>
        <a:lstStyle/>
        <a:p>
          <a:endParaRPr lang="en-US">
            <a:solidFill>
              <a:schemeClr val="tx1"/>
            </a:solidFill>
          </a:endParaRPr>
        </a:p>
      </dgm:t>
    </dgm:pt>
    <dgm:pt modelId="{C4834C64-DCFE-40D4-905E-334BFDE3AA1D}">
      <dgm:prSet phldrT="[Text]"/>
      <dgm:spPr/>
      <dgm:t>
        <a:bodyPr/>
        <a:lstStyle/>
        <a:p>
          <a:r>
            <a:rPr lang="en-US" dirty="0">
              <a:solidFill>
                <a:schemeClr val="tx1"/>
              </a:solidFill>
            </a:rPr>
            <a:t>Forensic Keywords</a:t>
          </a:r>
        </a:p>
      </dgm:t>
    </dgm:pt>
    <dgm:pt modelId="{AD632EF9-68DF-40E0-946B-5B2701F0A031}" type="parTrans" cxnId="{717D6758-C21C-4430-9172-66E243278A43}">
      <dgm:prSet/>
      <dgm:spPr/>
      <dgm:t>
        <a:bodyPr/>
        <a:lstStyle/>
        <a:p>
          <a:endParaRPr lang="en-US">
            <a:solidFill>
              <a:schemeClr val="tx1"/>
            </a:solidFill>
          </a:endParaRPr>
        </a:p>
      </dgm:t>
    </dgm:pt>
    <dgm:pt modelId="{79DAD2EC-8346-40C5-948F-AB35880CDE29}" type="sibTrans" cxnId="{717D6758-C21C-4430-9172-66E243278A43}">
      <dgm:prSet/>
      <dgm:spPr/>
      <dgm:t>
        <a:bodyPr/>
        <a:lstStyle/>
        <a:p>
          <a:endParaRPr lang="en-US">
            <a:solidFill>
              <a:schemeClr val="tx1"/>
            </a:solidFill>
          </a:endParaRPr>
        </a:p>
      </dgm:t>
    </dgm:pt>
    <dgm:pt modelId="{C35850A8-594E-4401-A5A5-4A87133EA1AE}" type="pres">
      <dgm:prSet presAssocID="{A367D63C-DB3B-44C8-BE99-817B0D80437E}" presName="diagram" presStyleCnt="0">
        <dgm:presLayoutVars>
          <dgm:dir/>
          <dgm:resizeHandles val="exact"/>
        </dgm:presLayoutVars>
      </dgm:prSet>
      <dgm:spPr/>
    </dgm:pt>
    <dgm:pt modelId="{C543CC19-8933-4EF1-965E-B4C6951B1A7C}" type="pres">
      <dgm:prSet presAssocID="{38B6A239-C6DA-45C1-8A1B-2AAE344C624A}" presName="node" presStyleLbl="node1" presStyleIdx="0" presStyleCnt="8">
        <dgm:presLayoutVars>
          <dgm:bulletEnabled val="1"/>
        </dgm:presLayoutVars>
      </dgm:prSet>
      <dgm:spPr/>
    </dgm:pt>
    <dgm:pt modelId="{DC096AA2-465C-452B-86F5-C3ABC0938425}" type="pres">
      <dgm:prSet presAssocID="{5551CE29-1531-4B76-ADF4-2E1B5A60E236}" presName="sibTrans" presStyleCnt="0"/>
      <dgm:spPr/>
    </dgm:pt>
    <dgm:pt modelId="{C52DB489-6A4C-42B4-8151-1727B2625529}" type="pres">
      <dgm:prSet presAssocID="{2043289B-A61A-4044-85E2-5D2F5D1EF52E}" presName="node" presStyleLbl="node1" presStyleIdx="1" presStyleCnt="8">
        <dgm:presLayoutVars>
          <dgm:bulletEnabled val="1"/>
        </dgm:presLayoutVars>
      </dgm:prSet>
      <dgm:spPr/>
    </dgm:pt>
    <dgm:pt modelId="{1E32B520-4525-4F94-BB07-CE61B9A51347}" type="pres">
      <dgm:prSet presAssocID="{31A24C53-B1FB-4C0B-9E32-1235C04A1263}" presName="sibTrans" presStyleCnt="0"/>
      <dgm:spPr/>
    </dgm:pt>
    <dgm:pt modelId="{C628ED48-3A60-498A-8BB7-9EE7A8A5BB3A}" type="pres">
      <dgm:prSet presAssocID="{073DA5F0-3F4D-492E-9BA9-5A8C87AA60A9}" presName="node" presStyleLbl="node1" presStyleIdx="2" presStyleCnt="8">
        <dgm:presLayoutVars>
          <dgm:bulletEnabled val="1"/>
        </dgm:presLayoutVars>
      </dgm:prSet>
      <dgm:spPr/>
    </dgm:pt>
    <dgm:pt modelId="{0885EE23-AEFB-4006-B68D-10B82791A31C}" type="pres">
      <dgm:prSet presAssocID="{8CEEE316-063F-4130-8900-A4E29CBE49A4}" presName="sibTrans" presStyleCnt="0"/>
      <dgm:spPr/>
    </dgm:pt>
    <dgm:pt modelId="{27709A69-27B4-4121-B4BB-99BEF8F770DA}" type="pres">
      <dgm:prSet presAssocID="{AF31B3DF-B216-4A93-9A2B-2D61FBA395BA}" presName="node" presStyleLbl="node1" presStyleIdx="3" presStyleCnt="8">
        <dgm:presLayoutVars>
          <dgm:bulletEnabled val="1"/>
        </dgm:presLayoutVars>
      </dgm:prSet>
      <dgm:spPr/>
    </dgm:pt>
    <dgm:pt modelId="{70F45466-3B9B-42A1-958B-026B26B23EF8}" type="pres">
      <dgm:prSet presAssocID="{8D2D91A0-2F36-4F9C-A0C3-1039E384C708}" presName="sibTrans" presStyleCnt="0"/>
      <dgm:spPr/>
    </dgm:pt>
    <dgm:pt modelId="{84A2A02F-5024-4D4B-86FE-2353FF472785}" type="pres">
      <dgm:prSet presAssocID="{B3A94783-9BFE-4A17-9002-DECB920B4C3C}" presName="node" presStyleLbl="node1" presStyleIdx="4" presStyleCnt="8">
        <dgm:presLayoutVars>
          <dgm:bulletEnabled val="1"/>
        </dgm:presLayoutVars>
      </dgm:prSet>
      <dgm:spPr/>
    </dgm:pt>
    <dgm:pt modelId="{D3A6AE82-D0B9-4E3A-B857-0F49C4AA4DF5}" type="pres">
      <dgm:prSet presAssocID="{B8C3CF0D-5052-46CB-AA66-794FB77DA3FE}" presName="sibTrans" presStyleCnt="0"/>
      <dgm:spPr/>
    </dgm:pt>
    <dgm:pt modelId="{D3FD351E-45D3-4EFC-99A3-C9BCC55AE923}" type="pres">
      <dgm:prSet presAssocID="{060E6AE2-6493-48D2-B9F7-E9D3F7098406}" presName="node" presStyleLbl="node1" presStyleIdx="5" presStyleCnt="8">
        <dgm:presLayoutVars>
          <dgm:bulletEnabled val="1"/>
        </dgm:presLayoutVars>
      </dgm:prSet>
      <dgm:spPr/>
    </dgm:pt>
    <dgm:pt modelId="{B162FE78-3F51-4295-9D98-7B950491120A}" type="pres">
      <dgm:prSet presAssocID="{2063BA41-87ED-4D55-9426-DF25A93BCBCB}" presName="sibTrans" presStyleCnt="0"/>
      <dgm:spPr/>
    </dgm:pt>
    <dgm:pt modelId="{EDE28716-2907-46B1-A135-46DD1CB2BE67}" type="pres">
      <dgm:prSet presAssocID="{48F375FE-8B7A-4BC9-ADBB-AD98F4117293}" presName="node" presStyleLbl="node1" presStyleIdx="6" presStyleCnt="8">
        <dgm:presLayoutVars>
          <dgm:bulletEnabled val="1"/>
        </dgm:presLayoutVars>
      </dgm:prSet>
      <dgm:spPr/>
    </dgm:pt>
    <dgm:pt modelId="{15A64461-CC98-4407-93FB-889AEA45B69A}" type="pres">
      <dgm:prSet presAssocID="{AD1323B1-3701-4B76-8B8F-07466193E0F7}" presName="sibTrans" presStyleCnt="0"/>
      <dgm:spPr/>
    </dgm:pt>
    <dgm:pt modelId="{76081DC1-14E4-48F8-BFAA-7C2758E87121}" type="pres">
      <dgm:prSet presAssocID="{C4834C64-DCFE-40D4-905E-334BFDE3AA1D}" presName="node" presStyleLbl="node1" presStyleIdx="7" presStyleCnt="8">
        <dgm:presLayoutVars>
          <dgm:bulletEnabled val="1"/>
        </dgm:presLayoutVars>
      </dgm:prSet>
      <dgm:spPr/>
    </dgm:pt>
  </dgm:ptLst>
  <dgm:cxnLst>
    <dgm:cxn modelId="{DEB6B214-B5B5-4EEE-9E5B-5DD6B9505E96}" srcId="{A367D63C-DB3B-44C8-BE99-817B0D80437E}" destId="{2043289B-A61A-4044-85E2-5D2F5D1EF52E}" srcOrd="1" destOrd="0" parTransId="{6A35F61D-D99A-4199-B0B7-527261A6DFEE}" sibTransId="{31A24C53-B1FB-4C0B-9E32-1235C04A1263}"/>
    <dgm:cxn modelId="{E65C7A2A-6EC1-41F7-94D5-E1DEBBF75FBB}" srcId="{A367D63C-DB3B-44C8-BE99-817B0D80437E}" destId="{060E6AE2-6493-48D2-B9F7-E9D3F7098406}" srcOrd="5" destOrd="0" parTransId="{326146E8-FAA6-4B71-B786-8EF1A08B5A20}" sibTransId="{2063BA41-87ED-4D55-9426-DF25A93BCBCB}"/>
    <dgm:cxn modelId="{ECA2032D-A65E-412A-A903-3E9386D69484}" srcId="{A367D63C-DB3B-44C8-BE99-817B0D80437E}" destId="{38B6A239-C6DA-45C1-8A1B-2AAE344C624A}" srcOrd="0" destOrd="0" parTransId="{995C8546-1091-46D2-A068-AC91C4AC1C26}" sibTransId="{5551CE29-1531-4B76-ADF4-2E1B5A60E236}"/>
    <dgm:cxn modelId="{B6952F31-E0A9-4621-9064-EA523B2A266A}" srcId="{A367D63C-DB3B-44C8-BE99-817B0D80437E}" destId="{073DA5F0-3F4D-492E-9BA9-5A8C87AA60A9}" srcOrd="2" destOrd="0" parTransId="{D3CD0715-D6D6-4F63-932E-442406D44D9B}" sibTransId="{8CEEE316-063F-4130-8900-A4E29CBE49A4}"/>
    <dgm:cxn modelId="{1694E133-38C7-4619-8AB5-B466E19B689C}" type="presOf" srcId="{48F375FE-8B7A-4BC9-ADBB-AD98F4117293}" destId="{EDE28716-2907-46B1-A135-46DD1CB2BE67}" srcOrd="0" destOrd="0" presId="urn:microsoft.com/office/officeart/2005/8/layout/default"/>
    <dgm:cxn modelId="{267DDC4D-214B-4B34-85D6-EFFE34689F6F}" srcId="{A367D63C-DB3B-44C8-BE99-817B0D80437E}" destId="{48F375FE-8B7A-4BC9-ADBB-AD98F4117293}" srcOrd="6" destOrd="0" parTransId="{4B976A34-D4B7-40A0-A9FB-0A9B96676891}" sibTransId="{AD1323B1-3701-4B76-8B8F-07466193E0F7}"/>
    <dgm:cxn modelId="{717D6758-C21C-4430-9172-66E243278A43}" srcId="{A367D63C-DB3B-44C8-BE99-817B0D80437E}" destId="{C4834C64-DCFE-40D4-905E-334BFDE3AA1D}" srcOrd="7" destOrd="0" parTransId="{AD632EF9-68DF-40E0-946B-5B2701F0A031}" sibTransId="{79DAD2EC-8346-40C5-948F-AB35880CDE29}"/>
    <dgm:cxn modelId="{59CD185F-B10F-4441-B999-4DD717104F5B}" type="presOf" srcId="{A367D63C-DB3B-44C8-BE99-817B0D80437E}" destId="{C35850A8-594E-4401-A5A5-4A87133EA1AE}" srcOrd="0" destOrd="0" presId="urn:microsoft.com/office/officeart/2005/8/layout/default"/>
    <dgm:cxn modelId="{D958756D-53F9-4342-80B0-68835385FD61}" type="presOf" srcId="{B3A94783-9BFE-4A17-9002-DECB920B4C3C}" destId="{84A2A02F-5024-4D4B-86FE-2353FF472785}" srcOrd="0" destOrd="0" presId="urn:microsoft.com/office/officeart/2005/8/layout/default"/>
    <dgm:cxn modelId="{6C42BC8A-9A23-49BB-A897-8FA230761208}" type="presOf" srcId="{38B6A239-C6DA-45C1-8A1B-2AAE344C624A}" destId="{C543CC19-8933-4EF1-965E-B4C6951B1A7C}" srcOrd="0" destOrd="0" presId="urn:microsoft.com/office/officeart/2005/8/layout/default"/>
    <dgm:cxn modelId="{F4CCD3A6-B67D-402C-97C2-30106FE756B9}" srcId="{A367D63C-DB3B-44C8-BE99-817B0D80437E}" destId="{AF31B3DF-B216-4A93-9A2B-2D61FBA395BA}" srcOrd="3" destOrd="0" parTransId="{F090E692-66A9-43CF-ABFB-3604C60196B3}" sibTransId="{8D2D91A0-2F36-4F9C-A0C3-1039E384C708}"/>
    <dgm:cxn modelId="{FA5B49C0-4FDE-48C8-BE7B-5FE66B99F9AF}" type="presOf" srcId="{C4834C64-DCFE-40D4-905E-334BFDE3AA1D}" destId="{76081DC1-14E4-48F8-BFAA-7C2758E87121}" srcOrd="0" destOrd="0" presId="urn:microsoft.com/office/officeart/2005/8/layout/default"/>
    <dgm:cxn modelId="{63FF6DC0-7B4B-405E-B551-3C9DC5F405CF}" type="presOf" srcId="{2043289B-A61A-4044-85E2-5D2F5D1EF52E}" destId="{C52DB489-6A4C-42B4-8151-1727B2625529}" srcOrd="0" destOrd="0" presId="urn:microsoft.com/office/officeart/2005/8/layout/default"/>
    <dgm:cxn modelId="{C0229AC6-C6D9-437B-AE41-784FE524FCF4}" type="presOf" srcId="{AF31B3DF-B216-4A93-9A2B-2D61FBA395BA}" destId="{27709A69-27B4-4121-B4BB-99BEF8F770DA}" srcOrd="0" destOrd="0" presId="urn:microsoft.com/office/officeart/2005/8/layout/default"/>
    <dgm:cxn modelId="{437728DC-7AC5-4E5B-88C7-F33791F1408A}" type="presOf" srcId="{060E6AE2-6493-48D2-B9F7-E9D3F7098406}" destId="{D3FD351E-45D3-4EFC-99A3-C9BCC55AE923}" srcOrd="0" destOrd="0" presId="urn:microsoft.com/office/officeart/2005/8/layout/default"/>
    <dgm:cxn modelId="{FCC352EB-56B7-49E4-AC1B-C99D289FF950}" srcId="{A367D63C-DB3B-44C8-BE99-817B0D80437E}" destId="{B3A94783-9BFE-4A17-9002-DECB920B4C3C}" srcOrd="4" destOrd="0" parTransId="{0B1C08D4-E548-4E68-AE22-290A1B058EB3}" sibTransId="{B8C3CF0D-5052-46CB-AA66-794FB77DA3FE}"/>
    <dgm:cxn modelId="{1B5180F4-C5DF-462D-AD84-5EECCA43D74B}" type="presOf" srcId="{073DA5F0-3F4D-492E-9BA9-5A8C87AA60A9}" destId="{C628ED48-3A60-498A-8BB7-9EE7A8A5BB3A}" srcOrd="0" destOrd="0" presId="urn:microsoft.com/office/officeart/2005/8/layout/default"/>
    <dgm:cxn modelId="{EE1C9462-2A67-49B2-90ED-0994269405C4}" type="presParOf" srcId="{C35850A8-594E-4401-A5A5-4A87133EA1AE}" destId="{C543CC19-8933-4EF1-965E-B4C6951B1A7C}" srcOrd="0" destOrd="0" presId="urn:microsoft.com/office/officeart/2005/8/layout/default"/>
    <dgm:cxn modelId="{FCF53985-2541-4256-8E4C-A11C410327F7}" type="presParOf" srcId="{C35850A8-594E-4401-A5A5-4A87133EA1AE}" destId="{DC096AA2-465C-452B-86F5-C3ABC0938425}" srcOrd="1" destOrd="0" presId="urn:microsoft.com/office/officeart/2005/8/layout/default"/>
    <dgm:cxn modelId="{F633B220-FD37-46D7-BB77-86E574FB0AAA}" type="presParOf" srcId="{C35850A8-594E-4401-A5A5-4A87133EA1AE}" destId="{C52DB489-6A4C-42B4-8151-1727B2625529}" srcOrd="2" destOrd="0" presId="urn:microsoft.com/office/officeart/2005/8/layout/default"/>
    <dgm:cxn modelId="{71B2D234-6E73-493B-B93A-167466E011BC}" type="presParOf" srcId="{C35850A8-594E-4401-A5A5-4A87133EA1AE}" destId="{1E32B520-4525-4F94-BB07-CE61B9A51347}" srcOrd="3" destOrd="0" presId="urn:microsoft.com/office/officeart/2005/8/layout/default"/>
    <dgm:cxn modelId="{AF314F28-3EE0-4CE4-9429-01651BA081EC}" type="presParOf" srcId="{C35850A8-594E-4401-A5A5-4A87133EA1AE}" destId="{C628ED48-3A60-498A-8BB7-9EE7A8A5BB3A}" srcOrd="4" destOrd="0" presId="urn:microsoft.com/office/officeart/2005/8/layout/default"/>
    <dgm:cxn modelId="{AB309DFE-B122-47F0-9BFC-11B243212FF0}" type="presParOf" srcId="{C35850A8-594E-4401-A5A5-4A87133EA1AE}" destId="{0885EE23-AEFB-4006-B68D-10B82791A31C}" srcOrd="5" destOrd="0" presId="urn:microsoft.com/office/officeart/2005/8/layout/default"/>
    <dgm:cxn modelId="{C4AEEC63-0894-421D-BB2E-AD4109D8F400}" type="presParOf" srcId="{C35850A8-594E-4401-A5A5-4A87133EA1AE}" destId="{27709A69-27B4-4121-B4BB-99BEF8F770DA}" srcOrd="6" destOrd="0" presId="urn:microsoft.com/office/officeart/2005/8/layout/default"/>
    <dgm:cxn modelId="{2ADFB1AC-32F2-4953-92CB-5FBA28ADA216}" type="presParOf" srcId="{C35850A8-594E-4401-A5A5-4A87133EA1AE}" destId="{70F45466-3B9B-42A1-958B-026B26B23EF8}" srcOrd="7" destOrd="0" presId="urn:microsoft.com/office/officeart/2005/8/layout/default"/>
    <dgm:cxn modelId="{8501AC43-08E5-4A41-AD90-56AA021DF1AC}" type="presParOf" srcId="{C35850A8-594E-4401-A5A5-4A87133EA1AE}" destId="{84A2A02F-5024-4D4B-86FE-2353FF472785}" srcOrd="8" destOrd="0" presId="urn:microsoft.com/office/officeart/2005/8/layout/default"/>
    <dgm:cxn modelId="{564AD2F9-4AB3-4B7C-9676-307EE488761D}" type="presParOf" srcId="{C35850A8-594E-4401-A5A5-4A87133EA1AE}" destId="{D3A6AE82-D0B9-4E3A-B857-0F49C4AA4DF5}" srcOrd="9" destOrd="0" presId="urn:microsoft.com/office/officeart/2005/8/layout/default"/>
    <dgm:cxn modelId="{3502FF07-6F55-426C-891F-C1EA429972B3}" type="presParOf" srcId="{C35850A8-594E-4401-A5A5-4A87133EA1AE}" destId="{D3FD351E-45D3-4EFC-99A3-C9BCC55AE923}" srcOrd="10" destOrd="0" presId="urn:microsoft.com/office/officeart/2005/8/layout/default"/>
    <dgm:cxn modelId="{9EFBA0DD-EA3D-4DF4-ACEC-D318E06889EC}" type="presParOf" srcId="{C35850A8-594E-4401-A5A5-4A87133EA1AE}" destId="{B162FE78-3F51-4295-9D98-7B950491120A}" srcOrd="11" destOrd="0" presId="urn:microsoft.com/office/officeart/2005/8/layout/default"/>
    <dgm:cxn modelId="{3FC24B7F-382F-4212-8C4C-21ADBAE73421}" type="presParOf" srcId="{C35850A8-594E-4401-A5A5-4A87133EA1AE}" destId="{EDE28716-2907-46B1-A135-46DD1CB2BE67}" srcOrd="12" destOrd="0" presId="urn:microsoft.com/office/officeart/2005/8/layout/default"/>
    <dgm:cxn modelId="{764A3E83-A587-4EBC-B019-EF00B9AC9A08}" type="presParOf" srcId="{C35850A8-594E-4401-A5A5-4A87133EA1AE}" destId="{15A64461-CC98-4407-93FB-889AEA45B69A}" srcOrd="13" destOrd="0" presId="urn:microsoft.com/office/officeart/2005/8/layout/default"/>
    <dgm:cxn modelId="{048BA1D6-ED88-4850-87FD-256B3BAFEEB2}" type="presParOf" srcId="{C35850A8-594E-4401-A5A5-4A87133EA1AE}" destId="{76081DC1-14E4-48F8-BFAA-7C2758E87121}"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3054B73-778B-4707-A2AC-441BACC753C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1771459-B572-43FE-8EAF-6E7C49642F55}">
      <dgm:prSet phldrT="[Text]" custT="1"/>
      <dgm:spPr/>
      <dgm:t>
        <a:bodyPr/>
        <a:lstStyle/>
        <a:p>
          <a:r>
            <a:rPr lang="en-US" sz="2000" dirty="0">
              <a:solidFill>
                <a:schemeClr val="tx1"/>
              </a:solidFill>
            </a:rPr>
            <a:t>Systems</a:t>
          </a:r>
        </a:p>
      </dgm:t>
    </dgm:pt>
    <dgm:pt modelId="{5E9ECEDA-B413-43C2-8E92-68911A5AF5E6}" type="parTrans" cxnId="{2FB9F59A-6C13-4143-86F7-9BBD0EE23C36}">
      <dgm:prSet/>
      <dgm:spPr/>
      <dgm:t>
        <a:bodyPr/>
        <a:lstStyle/>
        <a:p>
          <a:endParaRPr lang="en-US" sz="2400"/>
        </a:p>
      </dgm:t>
    </dgm:pt>
    <dgm:pt modelId="{974C8685-CD5D-495A-9D9A-5686DAEA2338}" type="sibTrans" cxnId="{2FB9F59A-6C13-4143-86F7-9BBD0EE23C36}">
      <dgm:prSet/>
      <dgm:spPr/>
      <dgm:t>
        <a:bodyPr/>
        <a:lstStyle/>
        <a:p>
          <a:endParaRPr lang="en-US" sz="2400"/>
        </a:p>
      </dgm:t>
    </dgm:pt>
    <dgm:pt modelId="{EFB57864-0E29-45A3-89FA-72A698C20BEC}">
      <dgm:prSet phldrT="[Text]" custT="1"/>
      <dgm:spPr/>
      <dgm:t>
        <a:bodyPr/>
        <a:lstStyle/>
        <a:p>
          <a:r>
            <a:rPr lang="en-US" sz="2000" dirty="0"/>
            <a:t>Name / IP</a:t>
          </a:r>
        </a:p>
      </dgm:t>
    </dgm:pt>
    <dgm:pt modelId="{4DE7EF78-A36C-4D00-ADA1-3962BE8F8F1D}" type="parTrans" cxnId="{9E611104-1213-4DE3-887B-E903EADACBDA}">
      <dgm:prSet/>
      <dgm:spPr/>
      <dgm:t>
        <a:bodyPr/>
        <a:lstStyle/>
        <a:p>
          <a:endParaRPr lang="en-US" sz="2400"/>
        </a:p>
      </dgm:t>
    </dgm:pt>
    <dgm:pt modelId="{63E166DA-6F94-47F9-9D69-5086D4FD9F51}" type="sibTrans" cxnId="{9E611104-1213-4DE3-887B-E903EADACBDA}">
      <dgm:prSet/>
      <dgm:spPr/>
      <dgm:t>
        <a:bodyPr/>
        <a:lstStyle/>
        <a:p>
          <a:endParaRPr lang="en-US" sz="2400"/>
        </a:p>
      </dgm:t>
    </dgm:pt>
    <dgm:pt modelId="{3EA23ED2-C5D0-4C83-80B4-BDBA3FBDFDDF}">
      <dgm:prSet phldrT="[Text]" custT="1"/>
      <dgm:spPr/>
      <dgm:t>
        <a:bodyPr/>
        <a:lstStyle/>
        <a:p>
          <a:r>
            <a:rPr lang="en-US" sz="2000" dirty="0"/>
            <a:t>Domain</a:t>
          </a:r>
        </a:p>
      </dgm:t>
    </dgm:pt>
    <dgm:pt modelId="{A7D9D9DD-EF36-4B81-A1D6-36B8C6D632D9}" type="parTrans" cxnId="{6F7E36AA-82D1-4093-9F41-C1B7E84DD531}">
      <dgm:prSet/>
      <dgm:spPr/>
      <dgm:t>
        <a:bodyPr/>
        <a:lstStyle/>
        <a:p>
          <a:endParaRPr lang="en-US" sz="2400"/>
        </a:p>
      </dgm:t>
    </dgm:pt>
    <dgm:pt modelId="{1F4FE898-8AD3-4D73-BA6D-A9762F6CB661}" type="sibTrans" cxnId="{6F7E36AA-82D1-4093-9F41-C1B7E84DD531}">
      <dgm:prSet/>
      <dgm:spPr/>
      <dgm:t>
        <a:bodyPr/>
        <a:lstStyle/>
        <a:p>
          <a:endParaRPr lang="en-US" sz="2400"/>
        </a:p>
      </dgm:t>
    </dgm:pt>
    <dgm:pt modelId="{25C372A2-748D-43FD-A708-4F104C600B08}">
      <dgm:prSet phldrT="[Text]" custT="1"/>
      <dgm:spPr/>
      <dgm:t>
        <a:bodyPr/>
        <a:lstStyle/>
        <a:p>
          <a:r>
            <a:rPr lang="en-US" sz="2000" dirty="0">
              <a:solidFill>
                <a:schemeClr val="tx1"/>
              </a:solidFill>
            </a:rPr>
            <a:t>Accounts</a:t>
          </a:r>
        </a:p>
      </dgm:t>
    </dgm:pt>
    <dgm:pt modelId="{CD646DF1-3EB6-470A-B223-D99449EC5555}" type="parTrans" cxnId="{FCCCE84E-7151-4536-88F2-44CDABD456F6}">
      <dgm:prSet/>
      <dgm:spPr/>
      <dgm:t>
        <a:bodyPr/>
        <a:lstStyle/>
        <a:p>
          <a:endParaRPr lang="en-US" sz="2400"/>
        </a:p>
      </dgm:t>
    </dgm:pt>
    <dgm:pt modelId="{4185ED28-4530-4E3E-BDDC-5D6F97917170}" type="sibTrans" cxnId="{FCCCE84E-7151-4536-88F2-44CDABD456F6}">
      <dgm:prSet/>
      <dgm:spPr/>
      <dgm:t>
        <a:bodyPr/>
        <a:lstStyle/>
        <a:p>
          <a:endParaRPr lang="en-US" sz="2400"/>
        </a:p>
      </dgm:t>
    </dgm:pt>
    <dgm:pt modelId="{0324A633-D6A8-43DE-848B-DF6B0D5036D6}">
      <dgm:prSet phldrT="[Text]" custT="1"/>
      <dgm:spPr/>
      <dgm:t>
        <a:bodyPr/>
        <a:lstStyle/>
        <a:p>
          <a:r>
            <a:rPr lang="en-US" sz="2000" dirty="0"/>
            <a:t>Account name / SID</a:t>
          </a:r>
        </a:p>
      </dgm:t>
    </dgm:pt>
    <dgm:pt modelId="{187AF763-D966-43C4-8E13-726CEA299CD9}" type="parTrans" cxnId="{9AA451B9-7B09-4AF5-9B3C-60BCAE6AFCCE}">
      <dgm:prSet/>
      <dgm:spPr/>
      <dgm:t>
        <a:bodyPr/>
        <a:lstStyle/>
        <a:p>
          <a:endParaRPr lang="en-US" sz="2400"/>
        </a:p>
      </dgm:t>
    </dgm:pt>
    <dgm:pt modelId="{EDE1F105-CFE9-43BE-8F11-D965B6CA8D26}" type="sibTrans" cxnId="{9AA451B9-7B09-4AF5-9B3C-60BCAE6AFCCE}">
      <dgm:prSet/>
      <dgm:spPr/>
      <dgm:t>
        <a:bodyPr/>
        <a:lstStyle/>
        <a:p>
          <a:endParaRPr lang="en-US" sz="2400"/>
        </a:p>
      </dgm:t>
    </dgm:pt>
    <dgm:pt modelId="{AC929880-E131-4913-8373-9BEB15AFD2A8}">
      <dgm:prSet phldrT="[Text]" custT="1"/>
      <dgm:spPr/>
      <dgm:t>
        <a:bodyPr/>
        <a:lstStyle/>
        <a:p>
          <a:r>
            <a:rPr lang="en-US" sz="2000" dirty="0"/>
            <a:t>Domain</a:t>
          </a:r>
        </a:p>
      </dgm:t>
    </dgm:pt>
    <dgm:pt modelId="{5413F05E-90D0-40F7-A546-54BA73C8FBBC}" type="parTrans" cxnId="{3FF7A7A6-0929-4DC1-BAB0-F554EC75D6CB}">
      <dgm:prSet/>
      <dgm:spPr/>
      <dgm:t>
        <a:bodyPr/>
        <a:lstStyle/>
        <a:p>
          <a:endParaRPr lang="en-US" sz="2400"/>
        </a:p>
      </dgm:t>
    </dgm:pt>
    <dgm:pt modelId="{92718560-47B5-44ED-BB02-A0CF0EB92083}" type="sibTrans" cxnId="{3FF7A7A6-0929-4DC1-BAB0-F554EC75D6CB}">
      <dgm:prSet/>
      <dgm:spPr/>
      <dgm:t>
        <a:bodyPr/>
        <a:lstStyle/>
        <a:p>
          <a:endParaRPr lang="en-US" sz="2400"/>
        </a:p>
      </dgm:t>
    </dgm:pt>
    <dgm:pt modelId="{A228CF46-5C9D-4243-A877-ECE2ACC7ED8D}">
      <dgm:prSet phldrT="[Text]" custT="1"/>
      <dgm:spPr/>
      <dgm:t>
        <a:bodyPr/>
        <a:lstStyle/>
        <a:p>
          <a:r>
            <a:rPr lang="en-US" sz="2000" dirty="0">
              <a:solidFill>
                <a:schemeClr val="tx1"/>
              </a:solidFill>
            </a:rPr>
            <a:t>IOCs</a:t>
          </a:r>
        </a:p>
      </dgm:t>
    </dgm:pt>
    <dgm:pt modelId="{DA97F8F4-D4C1-4945-AC70-4C65207DA431}" type="parTrans" cxnId="{9C6B9458-974B-4521-A9DC-450D73BCAA89}">
      <dgm:prSet/>
      <dgm:spPr/>
      <dgm:t>
        <a:bodyPr/>
        <a:lstStyle/>
        <a:p>
          <a:endParaRPr lang="en-US" sz="2400"/>
        </a:p>
      </dgm:t>
    </dgm:pt>
    <dgm:pt modelId="{F05DCF1F-01DD-4064-A5FE-51688776803C}" type="sibTrans" cxnId="{9C6B9458-974B-4521-A9DC-450D73BCAA89}">
      <dgm:prSet/>
      <dgm:spPr/>
      <dgm:t>
        <a:bodyPr/>
        <a:lstStyle/>
        <a:p>
          <a:endParaRPr lang="en-US" sz="2400"/>
        </a:p>
      </dgm:t>
    </dgm:pt>
    <dgm:pt modelId="{865F6010-2126-4C2C-A6BA-99856E2C0300}">
      <dgm:prSet phldrT="[Text]" custT="1"/>
      <dgm:spPr/>
      <dgm:t>
        <a:bodyPr/>
        <a:lstStyle/>
        <a:p>
          <a:r>
            <a:rPr lang="en-US" sz="2000" dirty="0"/>
            <a:t>IOC type</a:t>
          </a:r>
        </a:p>
      </dgm:t>
    </dgm:pt>
    <dgm:pt modelId="{FE658463-ED49-40B1-9023-4AB0FDAF175B}" type="parTrans" cxnId="{3DF8D4E8-38EC-406A-BA47-C12A744F37B5}">
      <dgm:prSet/>
      <dgm:spPr/>
      <dgm:t>
        <a:bodyPr/>
        <a:lstStyle/>
        <a:p>
          <a:endParaRPr lang="en-US" sz="2400"/>
        </a:p>
      </dgm:t>
    </dgm:pt>
    <dgm:pt modelId="{582A662F-9D81-46DB-B2A0-DA013EF85956}" type="sibTrans" cxnId="{3DF8D4E8-38EC-406A-BA47-C12A744F37B5}">
      <dgm:prSet/>
      <dgm:spPr/>
      <dgm:t>
        <a:bodyPr/>
        <a:lstStyle/>
        <a:p>
          <a:endParaRPr lang="en-US" sz="2400"/>
        </a:p>
      </dgm:t>
    </dgm:pt>
    <dgm:pt modelId="{84D2E473-A050-407B-9A9A-4A6084184CCB}">
      <dgm:prSet phldrT="[Text]" custT="1"/>
      <dgm:spPr/>
      <dgm:t>
        <a:bodyPr/>
        <a:lstStyle/>
        <a:p>
          <a:r>
            <a:rPr lang="en-US" sz="2000" dirty="0"/>
            <a:t>OS</a:t>
          </a:r>
        </a:p>
      </dgm:t>
    </dgm:pt>
    <dgm:pt modelId="{2389305F-94EA-4ABE-A2D0-3020B21A340F}" type="parTrans" cxnId="{4DBC7A81-899B-4FC8-B7E4-51279582721C}">
      <dgm:prSet/>
      <dgm:spPr/>
      <dgm:t>
        <a:bodyPr/>
        <a:lstStyle/>
        <a:p>
          <a:endParaRPr lang="en-US" sz="2400"/>
        </a:p>
      </dgm:t>
    </dgm:pt>
    <dgm:pt modelId="{C047E74A-B0A5-4FB7-9D00-E2ECD6FE20B4}" type="sibTrans" cxnId="{4DBC7A81-899B-4FC8-B7E4-51279582721C}">
      <dgm:prSet/>
      <dgm:spPr/>
      <dgm:t>
        <a:bodyPr/>
        <a:lstStyle/>
        <a:p>
          <a:endParaRPr lang="en-US" sz="2400"/>
        </a:p>
      </dgm:t>
    </dgm:pt>
    <dgm:pt modelId="{55E37E5A-BC8C-48F6-A2CF-A5D05525576D}">
      <dgm:prSet phldrT="[Text]" custT="1"/>
      <dgm:spPr/>
      <dgm:t>
        <a:bodyPr/>
        <a:lstStyle/>
        <a:p>
          <a:r>
            <a:rPr lang="en-US" sz="2000" dirty="0"/>
            <a:t>Role</a:t>
          </a:r>
        </a:p>
      </dgm:t>
    </dgm:pt>
    <dgm:pt modelId="{9E46271C-2FBC-47B4-995C-83C6B0EAF028}" type="parTrans" cxnId="{23AF056F-F783-45E8-B7EC-35C87689EBE3}">
      <dgm:prSet/>
      <dgm:spPr/>
      <dgm:t>
        <a:bodyPr/>
        <a:lstStyle/>
        <a:p>
          <a:endParaRPr lang="en-US" sz="2400"/>
        </a:p>
      </dgm:t>
    </dgm:pt>
    <dgm:pt modelId="{E386E1B5-BA60-4243-B328-022049F8A95F}" type="sibTrans" cxnId="{23AF056F-F783-45E8-B7EC-35C87689EBE3}">
      <dgm:prSet/>
      <dgm:spPr/>
      <dgm:t>
        <a:bodyPr/>
        <a:lstStyle/>
        <a:p>
          <a:endParaRPr lang="en-US" sz="2400"/>
        </a:p>
      </dgm:t>
    </dgm:pt>
    <dgm:pt modelId="{F5A03EB4-20C0-452E-808B-27B7D6935B57}">
      <dgm:prSet phldrT="[Text]" custT="1"/>
      <dgm:spPr/>
      <dgm:t>
        <a:bodyPr/>
        <a:lstStyle/>
        <a:p>
          <a:r>
            <a:rPr lang="en-US" sz="2000" dirty="0"/>
            <a:t>Why was it identified</a:t>
          </a:r>
        </a:p>
      </dgm:t>
    </dgm:pt>
    <dgm:pt modelId="{2FEDAA0F-1A57-4A86-A3A1-B3A8FEED945E}" type="parTrans" cxnId="{3DC6A053-BC8F-4294-9374-48FB50376F46}">
      <dgm:prSet/>
      <dgm:spPr/>
      <dgm:t>
        <a:bodyPr/>
        <a:lstStyle/>
        <a:p>
          <a:endParaRPr lang="en-US" sz="2400"/>
        </a:p>
      </dgm:t>
    </dgm:pt>
    <dgm:pt modelId="{B2F1D0B1-8921-40CE-86EA-5C3506AAB35D}" type="sibTrans" cxnId="{3DC6A053-BC8F-4294-9374-48FB50376F46}">
      <dgm:prSet/>
      <dgm:spPr/>
      <dgm:t>
        <a:bodyPr/>
        <a:lstStyle/>
        <a:p>
          <a:endParaRPr lang="en-US" sz="2400"/>
        </a:p>
      </dgm:t>
    </dgm:pt>
    <dgm:pt modelId="{ACA7815B-709F-4361-B62E-5FA1DD9F256F}">
      <dgm:prSet phldrT="[Text]" custT="1"/>
      <dgm:spPr/>
      <dgm:t>
        <a:bodyPr/>
        <a:lstStyle/>
        <a:p>
          <a:r>
            <a:rPr lang="en-US" sz="2000" dirty="0"/>
            <a:t>Significant Findings</a:t>
          </a:r>
        </a:p>
      </dgm:t>
    </dgm:pt>
    <dgm:pt modelId="{14C77DB5-09F2-4C28-B9BE-C7013E24C8CB}" type="parTrans" cxnId="{CA781959-D2F5-4195-9AD9-0F460E6BA533}">
      <dgm:prSet/>
      <dgm:spPr/>
      <dgm:t>
        <a:bodyPr/>
        <a:lstStyle/>
        <a:p>
          <a:endParaRPr lang="en-US" sz="2400"/>
        </a:p>
      </dgm:t>
    </dgm:pt>
    <dgm:pt modelId="{01D03EEC-03E2-40D9-8782-544E4A9816D1}" type="sibTrans" cxnId="{CA781959-D2F5-4195-9AD9-0F460E6BA533}">
      <dgm:prSet/>
      <dgm:spPr/>
      <dgm:t>
        <a:bodyPr/>
        <a:lstStyle/>
        <a:p>
          <a:endParaRPr lang="en-US" sz="2400"/>
        </a:p>
      </dgm:t>
    </dgm:pt>
    <dgm:pt modelId="{D781E544-F2C5-4591-8DCC-729A81FA3349}">
      <dgm:prSet phldrT="[Text]" custT="1"/>
      <dgm:spPr/>
      <dgm:t>
        <a:bodyPr/>
        <a:lstStyle/>
        <a:p>
          <a:r>
            <a:rPr lang="en-US" sz="2000" dirty="0"/>
            <a:t>Earliest and latest evidence in UTC</a:t>
          </a:r>
        </a:p>
      </dgm:t>
    </dgm:pt>
    <dgm:pt modelId="{5FC9C109-A36F-461C-87BB-1C6A94A1271D}" type="parTrans" cxnId="{8A6E8AF1-363B-4DDA-806C-7BE1887A395F}">
      <dgm:prSet/>
      <dgm:spPr/>
      <dgm:t>
        <a:bodyPr/>
        <a:lstStyle/>
        <a:p>
          <a:endParaRPr lang="en-US" sz="2400"/>
        </a:p>
      </dgm:t>
    </dgm:pt>
    <dgm:pt modelId="{A024FF5A-A218-44F2-9CB9-D3E996629837}" type="sibTrans" cxnId="{8A6E8AF1-363B-4DDA-806C-7BE1887A395F}">
      <dgm:prSet/>
      <dgm:spPr/>
      <dgm:t>
        <a:bodyPr/>
        <a:lstStyle/>
        <a:p>
          <a:endParaRPr lang="en-US" sz="2400"/>
        </a:p>
      </dgm:t>
    </dgm:pt>
    <dgm:pt modelId="{8773185A-73E6-454B-B10A-A2DC72B1F9BB}">
      <dgm:prSet phldrT="[Text]" custT="1"/>
      <dgm:spPr/>
      <dgm:t>
        <a:bodyPr/>
        <a:lstStyle/>
        <a:p>
          <a:r>
            <a:rPr lang="en-US" sz="2000" dirty="0"/>
            <a:t>Role</a:t>
          </a:r>
        </a:p>
      </dgm:t>
    </dgm:pt>
    <dgm:pt modelId="{64DD8B44-C34D-40E6-BE77-5D0DC700EBE3}" type="parTrans" cxnId="{2414F7B6-4499-46D7-8B80-92FB6B3832D6}">
      <dgm:prSet/>
      <dgm:spPr/>
      <dgm:t>
        <a:bodyPr/>
        <a:lstStyle/>
        <a:p>
          <a:endParaRPr lang="en-US" sz="2400"/>
        </a:p>
      </dgm:t>
    </dgm:pt>
    <dgm:pt modelId="{50622BCC-EE13-4D0C-B5ED-4B73995D0794}" type="sibTrans" cxnId="{2414F7B6-4499-46D7-8B80-92FB6B3832D6}">
      <dgm:prSet/>
      <dgm:spPr/>
      <dgm:t>
        <a:bodyPr/>
        <a:lstStyle/>
        <a:p>
          <a:endParaRPr lang="en-US" sz="2400"/>
        </a:p>
      </dgm:t>
    </dgm:pt>
    <dgm:pt modelId="{AC5785B9-37B9-4FCE-9FAA-5C3917680874}">
      <dgm:prSet phldrT="[Text]" custT="1"/>
      <dgm:spPr/>
      <dgm:t>
        <a:bodyPr/>
        <a:lstStyle/>
        <a:p>
          <a:r>
            <a:rPr lang="en-US" sz="2000" dirty="0"/>
            <a:t>Significant Findings</a:t>
          </a:r>
        </a:p>
      </dgm:t>
    </dgm:pt>
    <dgm:pt modelId="{17CE5892-BD28-4B46-B750-E8BD080EDF20}" type="parTrans" cxnId="{EC866FAB-FAE7-4647-8082-F4DC4418BE2F}">
      <dgm:prSet/>
      <dgm:spPr/>
      <dgm:t>
        <a:bodyPr/>
        <a:lstStyle/>
        <a:p>
          <a:endParaRPr lang="en-US" sz="2400"/>
        </a:p>
      </dgm:t>
    </dgm:pt>
    <dgm:pt modelId="{D5C7B3D2-FF62-4C6B-8DD8-7F654AA2628B}" type="sibTrans" cxnId="{EC866FAB-FAE7-4647-8082-F4DC4418BE2F}">
      <dgm:prSet/>
      <dgm:spPr/>
      <dgm:t>
        <a:bodyPr/>
        <a:lstStyle/>
        <a:p>
          <a:endParaRPr lang="en-US" sz="2400"/>
        </a:p>
      </dgm:t>
    </dgm:pt>
    <dgm:pt modelId="{03B3F63E-1A60-416B-A1A6-6413ED776588}">
      <dgm:prSet phldrT="[Text]" custT="1"/>
      <dgm:spPr/>
      <dgm:t>
        <a:bodyPr/>
        <a:lstStyle/>
        <a:p>
          <a:r>
            <a:rPr lang="en-US" sz="2000" dirty="0"/>
            <a:t>Status (active/not)</a:t>
          </a:r>
        </a:p>
      </dgm:t>
    </dgm:pt>
    <dgm:pt modelId="{220639E8-9BB2-4C32-82DC-01E0D306B941}" type="parTrans" cxnId="{6F9181A5-0643-4069-B91F-DDEA8AB764DC}">
      <dgm:prSet/>
      <dgm:spPr/>
      <dgm:t>
        <a:bodyPr/>
        <a:lstStyle/>
        <a:p>
          <a:endParaRPr lang="en-US" sz="2400"/>
        </a:p>
      </dgm:t>
    </dgm:pt>
    <dgm:pt modelId="{0E7AF609-6FB4-48F6-B64B-937362A3623F}" type="sibTrans" cxnId="{6F9181A5-0643-4069-B91F-DDEA8AB764DC}">
      <dgm:prSet/>
      <dgm:spPr/>
      <dgm:t>
        <a:bodyPr/>
        <a:lstStyle/>
        <a:p>
          <a:endParaRPr lang="en-US" sz="2400"/>
        </a:p>
      </dgm:t>
    </dgm:pt>
    <dgm:pt modelId="{140904B0-31A7-4D78-BE35-1BD7D6EA48B2}">
      <dgm:prSet phldrT="[Text]" custT="1"/>
      <dgm:spPr/>
      <dgm:t>
        <a:bodyPr/>
        <a:lstStyle/>
        <a:p>
          <a:r>
            <a:rPr lang="en-US" sz="2000" dirty="0"/>
            <a:t>Earliest and latest evidence in UTC</a:t>
          </a:r>
        </a:p>
      </dgm:t>
    </dgm:pt>
    <dgm:pt modelId="{875FB9E6-81B4-485F-B168-C2B1BA0D95F1}" type="parTrans" cxnId="{C44D7461-8B92-4A9A-AA24-1721B5FA0C20}">
      <dgm:prSet/>
      <dgm:spPr/>
      <dgm:t>
        <a:bodyPr/>
        <a:lstStyle/>
        <a:p>
          <a:endParaRPr lang="en-US" sz="2400"/>
        </a:p>
      </dgm:t>
    </dgm:pt>
    <dgm:pt modelId="{46018CCB-DA22-4897-9E81-751AC6AEBF29}" type="sibTrans" cxnId="{C44D7461-8B92-4A9A-AA24-1721B5FA0C20}">
      <dgm:prSet/>
      <dgm:spPr/>
      <dgm:t>
        <a:bodyPr/>
        <a:lstStyle/>
        <a:p>
          <a:endParaRPr lang="en-US" sz="2400"/>
        </a:p>
      </dgm:t>
    </dgm:pt>
    <dgm:pt modelId="{54502057-1EE7-4359-AEE7-45DB616E247E}">
      <dgm:prSet phldrT="[Text]" custT="1"/>
      <dgm:spPr/>
      <dgm:t>
        <a:bodyPr/>
        <a:lstStyle/>
        <a:p>
          <a:r>
            <a:rPr lang="en-US" sz="2000" dirty="0"/>
            <a:t>Indicator</a:t>
          </a:r>
        </a:p>
      </dgm:t>
    </dgm:pt>
    <dgm:pt modelId="{36FF6281-FAC2-44A5-A24C-52CDCBEA90A9}" type="parTrans" cxnId="{C89840EB-C881-4FC5-B548-36AC1BDDA9B6}">
      <dgm:prSet/>
      <dgm:spPr/>
      <dgm:t>
        <a:bodyPr/>
        <a:lstStyle/>
        <a:p>
          <a:endParaRPr lang="en-US" sz="2400"/>
        </a:p>
      </dgm:t>
    </dgm:pt>
    <dgm:pt modelId="{DA114F87-380E-4917-91B7-DDAA1992DE56}" type="sibTrans" cxnId="{C89840EB-C881-4FC5-B548-36AC1BDDA9B6}">
      <dgm:prSet/>
      <dgm:spPr/>
      <dgm:t>
        <a:bodyPr/>
        <a:lstStyle/>
        <a:p>
          <a:endParaRPr lang="en-US" sz="2400"/>
        </a:p>
      </dgm:t>
    </dgm:pt>
    <dgm:pt modelId="{2C25DCFE-53CA-4B56-ADC1-0CE160135FAC}">
      <dgm:prSet phldrT="[Text]" custT="1"/>
      <dgm:spPr/>
      <dgm:t>
        <a:bodyPr/>
        <a:lstStyle/>
        <a:p>
          <a:r>
            <a:rPr lang="en-US" sz="2000" dirty="0"/>
            <a:t>Full path if applicable</a:t>
          </a:r>
        </a:p>
      </dgm:t>
    </dgm:pt>
    <dgm:pt modelId="{088C8DE2-40F8-4620-ABD0-74149BA0BD82}" type="parTrans" cxnId="{850678FE-C9D6-489A-A7E7-A49F39F78C81}">
      <dgm:prSet/>
      <dgm:spPr/>
      <dgm:t>
        <a:bodyPr/>
        <a:lstStyle/>
        <a:p>
          <a:endParaRPr lang="en-US" sz="2400"/>
        </a:p>
      </dgm:t>
    </dgm:pt>
    <dgm:pt modelId="{931AB473-8D32-427A-91BF-B6939B455427}" type="sibTrans" cxnId="{850678FE-C9D6-489A-A7E7-A49F39F78C81}">
      <dgm:prSet/>
      <dgm:spPr/>
      <dgm:t>
        <a:bodyPr/>
        <a:lstStyle/>
        <a:p>
          <a:endParaRPr lang="en-US" sz="2400"/>
        </a:p>
      </dgm:t>
    </dgm:pt>
    <dgm:pt modelId="{8C79A5E9-7ED3-49CE-AA6B-59C9DC6C77E3}">
      <dgm:prSet phldrT="[Text]" custT="1"/>
      <dgm:spPr/>
      <dgm:t>
        <a:bodyPr/>
        <a:lstStyle/>
        <a:p>
          <a:r>
            <a:rPr lang="en-US" sz="2000" dirty="0"/>
            <a:t>Hashes</a:t>
          </a:r>
        </a:p>
      </dgm:t>
    </dgm:pt>
    <dgm:pt modelId="{2D42CDF1-98DC-4A0A-B02B-22649703A8F7}" type="parTrans" cxnId="{6AB6B1EA-9B2E-4D0E-8B3B-A4871A583502}">
      <dgm:prSet/>
      <dgm:spPr/>
      <dgm:t>
        <a:bodyPr/>
        <a:lstStyle/>
        <a:p>
          <a:endParaRPr lang="en-US" sz="2400"/>
        </a:p>
      </dgm:t>
    </dgm:pt>
    <dgm:pt modelId="{EE2FCC54-F905-45F0-BB19-7558E5619959}" type="sibTrans" cxnId="{6AB6B1EA-9B2E-4D0E-8B3B-A4871A583502}">
      <dgm:prSet/>
      <dgm:spPr/>
      <dgm:t>
        <a:bodyPr/>
        <a:lstStyle/>
        <a:p>
          <a:endParaRPr lang="en-US" sz="2400"/>
        </a:p>
      </dgm:t>
    </dgm:pt>
    <dgm:pt modelId="{BFCD54B7-8912-4BD4-ABC8-53CB0F59146B}">
      <dgm:prSet phldrT="[Text]" custT="1"/>
      <dgm:spPr/>
      <dgm:t>
        <a:bodyPr/>
        <a:lstStyle/>
        <a:p>
          <a:r>
            <a:rPr lang="en-US" sz="2000" dirty="0"/>
            <a:t>Type/Purpose</a:t>
          </a:r>
        </a:p>
      </dgm:t>
    </dgm:pt>
    <dgm:pt modelId="{DE23D7C0-B655-49BF-BA42-560CDE175EBF}" type="parTrans" cxnId="{A8CE88E0-1F4E-4DC7-AB35-5CB5777C9DBA}">
      <dgm:prSet/>
      <dgm:spPr/>
      <dgm:t>
        <a:bodyPr/>
        <a:lstStyle/>
        <a:p>
          <a:endParaRPr lang="en-US" sz="2400"/>
        </a:p>
      </dgm:t>
    </dgm:pt>
    <dgm:pt modelId="{4AC99813-B628-41BE-8BC8-F4C0C2657586}" type="sibTrans" cxnId="{A8CE88E0-1F4E-4DC7-AB35-5CB5777C9DBA}">
      <dgm:prSet/>
      <dgm:spPr/>
      <dgm:t>
        <a:bodyPr/>
        <a:lstStyle/>
        <a:p>
          <a:endParaRPr lang="en-US" sz="2400"/>
        </a:p>
      </dgm:t>
    </dgm:pt>
    <dgm:pt modelId="{B8D3634F-A027-487D-9856-13D974E73BB4}">
      <dgm:prSet phldrT="[Text]" custT="1"/>
      <dgm:spPr/>
      <dgm:t>
        <a:bodyPr/>
        <a:lstStyle/>
        <a:p>
          <a:r>
            <a:rPr lang="en-US" sz="2000" dirty="0"/>
            <a:t>Size</a:t>
          </a:r>
        </a:p>
      </dgm:t>
    </dgm:pt>
    <dgm:pt modelId="{DCFE1C93-F4BF-4A65-AB7A-E555CB11CCE6}" type="parTrans" cxnId="{88A8036B-D580-48E3-9A70-B0201000C9A5}">
      <dgm:prSet/>
      <dgm:spPr/>
      <dgm:t>
        <a:bodyPr/>
        <a:lstStyle/>
        <a:p>
          <a:endParaRPr lang="en-US" sz="2400"/>
        </a:p>
      </dgm:t>
    </dgm:pt>
    <dgm:pt modelId="{8F579896-6981-46A0-8108-A2D0C9AEF021}" type="sibTrans" cxnId="{88A8036B-D580-48E3-9A70-B0201000C9A5}">
      <dgm:prSet/>
      <dgm:spPr/>
      <dgm:t>
        <a:bodyPr/>
        <a:lstStyle/>
        <a:p>
          <a:endParaRPr lang="en-US" sz="2400"/>
        </a:p>
      </dgm:t>
    </dgm:pt>
    <dgm:pt modelId="{68D03EE0-30F7-435D-81D6-FC9D6283E79B}">
      <dgm:prSet phldrT="[Text]" custT="1"/>
      <dgm:spPr/>
      <dgm:t>
        <a:bodyPr/>
        <a:lstStyle/>
        <a:p>
          <a:r>
            <a:rPr lang="en-US" sz="2000" dirty="0"/>
            <a:t>ATT&amp;CK Alignment</a:t>
          </a:r>
        </a:p>
      </dgm:t>
    </dgm:pt>
    <dgm:pt modelId="{F7F64170-34CE-48A8-A9EA-3D8155514260}" type="parTrans" cxnId="{21CD95DF-2345-42F4-A6B4-E1CF8E468D0F}">
      <dgm:prSet/>
      <dgm:spPr/>
      <dgm:t>
        <a:bodyPr/>
        <a:lstStyle/>
        <a:p>
          <a:endParaRPr lang="en-US" sz="2400"/>
        </a:p>
      </dgm:t>
    </dgm:pt>
    <dgm:pt modelId="{AE188994-FCB6-492C-AF41-FACAF9EF02F4}" type="sibTrans" cxnId="{21CD95DF-2345-42F4-A6B4-E1CF8E468D0F}">
      <dgm:prSet/>
      <dgm:spPr/>
      <dgm:t>
        <a:bodyPr/>
        <a:lstStyle/>
        <a:p>
          <a:endParaRPr lang="en-US" sz="2400"/>
        </a:p>
      </dgm:t>
    </dgm:pt>
    <dgm:pt modelId="{3128B871-27F9-44EF-8290-306BDAB9C303}">
      <dgm:prSet phldrT="[Text]" custT="1"/>
      <dgm:spPr/>
      <dgm:t>
        <a:bodyPr/>
        <a:lstStyle/>
        <a:p>
          <a:r>
            <a:rPr lang="en-US" sz="2000" dirty="0">
              <a:solidFill>
                <a:schemeClr val="tx1"/>
              </a:solidFill>
            </a:rPr>
            <a:t>Task</a:t>
          </a:r>
          <a:r>
            <a:rPr lang="en-US" sz="2000" dirty="0"/>
            <a:t> </a:t>
          </a:r>
          <a:r>
            <a:rPr lang="en-US" sz="2000" dirty="0">
              <a:solidFill>
                <a:schemeClr val="tx1"/>
              </a:solidFill>
            </a:rPr>
            <a:t>Tracking</a:t>
          </a:r>
        </a:p>
      </dgm:t>
    </dgm:pt>
    <dgm:pt modelId="{C183587A-0B65-47E1-B252-5BAEDE3CA60B}" type="parTrans" cxnId="{ACA25C33-4CAE-431F-9590-716684D5A070}">
      <dgm:prSet/>
      <dgm:spPr/>
      <dgm:t>
        <a:bodyPr/>
        <a:lstStyle/>
        <a:p>
          <a:endParaRPr lang="en-US" sz="2400"/>
        </a:p>
      </dgm:t>
    </dgm:pt>
    <dgm:pt modelId="{CBDF4427-A8A5-40D8-966F-26E5DF898203}" type="sibTrans" cxnId="{ACA25C33-4CAE-431F-9590-716684D5A070}">
      <dgm:prSet/>
      <dgm:spPr/>
      <dgm:t>
        <a:bodyPr/>
        <a:lstStyle/>
        <a:p>
          <a:endParaRPr lang="en-US" sz="2400"/>
        </a:p>
      </dgm:t>
    </dgm:pt>
    <dgm:pt modelId="{0B947B63-45CF-4FCD-8B5F-D380DD4C6A41}">
      <dgm:prSet phldrT="[Text]" custT="1"/>
      <dgm:spPr/>
      <dgm:t>
        <a:bodyPr/>
        <a:lstStyle/>
        <a:p>
          <a:r>
            <a:rPr lang="en-US" sz="2000" dirty="0">
              <a:solidFill>
                <a:schemeClr val="tx1"/>
              </a:solidFill>
            </a:rPr>
            <a:t>Work Stream</a:t>
          </a:r>
        </a:p>
      </dgm:t>
    </dgm:pt>
    <dgm:pt modelId="{64BDA13B-F7AF-4D3B-822F-C920BBBA33D5}" type="parTrans" cxnId="{0C9749A5-7710-422F-9F80-8E510C17A3C7}">
      <dgm:prSet/>
      <dgm:spPr/>
      <dgm:t>
        <a:bodyPr/>
        <a:lstStyle/>
        <a:p>
          <a:endParaRPr lang="en-US" sz="2400"/>
        </a:p>
      </dgm:t>
    </dgm:pt>
    <dgm:pt modelId="{9FAD739C-EDD5-404E-A899-C7770CC4D60E}" type="sibTrans" cxnId="{0C9749A5-7710-422F-9F80-8E510C17A3C7}">
      <dgm:prSet/>
      <dgm:spPr/>
      <dgm:t>
        <a:bodyPr/>
        <a:lstStyle/>
        <a:p>
          <a:endParaRPr lang="en-US" sz="2400"/>
        </a:p>
      </dgm:t>
    </dgm:pt>
    <dgm:pt modelId="{8D2357EA-1639-4055-8CD0-92FED3BF1BEE}">
      <dgm:prSet phldrT="[Text]" custT="1"/>
      <dgm:spPr/>
      <dgm:t>
        <a:bodyPr/>
        <a:lstStyle/>
        <a:p>
          <a:r>
            <a:rPr lang="en-US" sz="2000" dirty="0">
              <a:solidFill>
                <a:schemeClr val="tx1"/>
              </a:solidFill>
            </a:rPr>
            <a:t>Request</a:t>
          </a:r>
        </a:p>
      </dgm:t>
    </dgm:pt>
    <dgm:pt modelId="{79A13BCB-616B-41EE-B40D-8139506A2973}" type="parTrans" cxnId="{CBAB25E9-6A64-44D4-B654-0DA96EC7E907}">
      <dgm:prSet/>
      <dgm:spPr/>
      <dgm:t>
        <a:bodyPr/>
        <a:lstStyle/>
        <a:p>
          <a:endParaRPr lang="en-US" sz="2400"/>
        </a:p>
      </dgm:t>
    </dgm:pt>
    <dgm:pt modelId="{CBC0D6D4-030B-49DC-A045-0293C407B751}" type="sibTrans" cxnId="{CBAB25E9-6A64-44D4-B654-0DA96EC7E907}">
      <dgm:prSet/>
      <dgm:spPr/>
      <dgm:t>
        <a:bodyPr/>
        <a:lstStyle/>
        <a:p>
          <a:endParaRPr lang="en-US" sz="2400"/>
        </a:p>
      </dgm:t>
    </dgm:pt>
    <dgm:pt modelId="{3C2698E0-37FB-4BAC-B6D3-7009291AC20C}">
      <dgm:prSet phldrT="[Text]" custT="1"/>
      <dgm:spPr/>
      <dgm:t>
        <a:bodyPr/>
        <a:lstStyle/>
        <a:p>
          <a:r>
            <a:rPr lang="en-US" sz="2000" dirty="0">
              <a:solidFill>
                <a:schemeClr val="tx1"/>
              </a:solidFill>
            </a:rPr>
            <a:t>Log of updates</a:t>
          </a:r>
        </a:p>
      </dgm:t>
    </dgm:pt>
    <dgm:pt modelId="{7C2B29A8-D40D-4211-8D70-6DDEF94AF8FD}" type="parTrans" cxnId="{A69B861C-7CE6-4756-80B7-910C7B4F41FE}">
      <dgm:prSet/>
      <dgm:spPr/>
      <dgm:t>
        <a:bodyPr/>
        <a:lstStyle/>
        <a:p>
          <a:endParaRPr lang="en-US" sz="2400"/>
        </a:p>
      </dgm:t>
    </dgm:pt>
    <dgm:pt modelId="{9107BBCD-529E-4E34-A1EA-1631EE256DBF}" type="sibTrans" cxnId="{A69B861C-7CE6-4756-80B7-910C7B4F41FE}">
      <dgm:prSet/>
      <dgm:spPr/>
      <dgm:t>
        <a:bodyPr/>
        <a:lstStyle/>
        <a:p>
          <a:endParaRPr lang="en-US" sz="2400"/>
        </a:p>
      </dgm:t>
    </dgm:pt>
    <dgm:pt modelId="{960232A4-C660-41BF-92F7-0C311C7ED2F4}">
      <dgm:prSet phldrT="[Text]" custT="1"/>
      <dgm:spPr/>
      <dgm:t>
        <a:bodyPr/>
        <a:lstStyle/>
        <a:p>
          <a:r>
            <a:rPr lang="en-US" sz="2000" dirty="0">
              <a:solidFill>
                <a:schemeClr val="tx1"/>
              </a:solidFill>
            </a:rPr>
            <a:t>Assigned to</a:t>
          </a:r>
        </a:p>
      </dgm:t>
    </dgm:pt>
    <dgm:pt modelId="{4436C97E-0F82-490F-9F60-579CBD231277}" type="parTrans" cxnId="{91477D78-C777-4952-A076-F015ED5C6C04}">
      <dgm:prSet/>
      <dgm:spPr/>
      <dgm:t>
        <a:bodyPr/>
        <a:lstStyle/>
        <a:p>
          <a:endParaRPr lang="en-US" sz="2400"/>
        </a:p>
      </dgm:t>
    </dgm:pt>
    <dgm:pt modelId="{A707D35D-50E5-4353-A4DC-76A0D8386DD0}" type="sibTrans" cxnId="{91477D78-C777-4952-A076-F015ED5C6C04}">
      <dgm:prSet/>
      <dgm:spPr/>
      <dgm:t>
        <a:bodyPr/>
        <a:lstStyle/>
        <a:p>
          <a:endParaRPr lang="en-US" sz="2400"/>
        </a:p>
      </dgm:t>
    </dgm:pt>
    <dgm:pt modelId="{5FD4BABF-A012-423B-8332-46D103B3A340}">
      <dgm:prSet phldrT="[Text]" custT="1"/>
      <dgm:spPr/>
      <dgm:t>
        <a:bodyPr/>
        <a:lstStyle/>
        <a:p>
          <a:r>
            <a:rPr lang="en-US" sz="2000" dirty="0">
              <a:solidFill>
                <a:schemeClr val="tx1"/>
              </a:solidFill>
            </a:rPr>
            <a:t>Status</a:t>
          </a:r>
        </a:p>
      </dgm:t>
    </dgm:pt>
    <dgm:pt modelId="{679260C6-CFA8-4C92-BA54-336A27E17747}" type="parTrans" cxnId="{E9FD5C84-1804-499B-8B37-3F56F488F6AB}">
      <dgm:prSet/>
      <dgm:spPr/>
      <dgm:t>
        <a:bodyPr/>
        <a:lstStyle/>
        <a:p>
          <a:endParaRPr lang="en-US" sz="2400"/>
        </a:p>
      </dgm:t>
    </dgm:pt>
    <dgm:pt modelId="{9BF8D87B-C47A-4D77-BE84-D0711C351A6B}" type="sibTrans" cxnId="{E9FD5C84-1804-499B-8B37-3F56F488F6AB}">
      <dgm:prSet/>
      <dgm:spPr/>
      <dgm:t>
        <a:bodyPr/>
        <a:lstStyle/>
        <a:p>
          <a:endParaRPr lang="en-US" sz="2400"/>
        </a:p>
      </dgm:t>
    </dgm:pt>
    <dgm:pt modelId="{082EE20D-0374-4E81-8FEE-3F06FAC61536}">
      <dgm:prSet phldrT="[Text]" custT="1"/>
      <dgm:spPr/>
      <dgm:t>
        <a:bodyPr/>
        <a:lstStyle/>
        <a:p>
          <a:r>
            <a:rPr lang="en-US" sz="2000" dirty="0">
              <a:solidFill>
                <a:schemeClr val="tx1"/>
              </a:solidFill>
            </a:rPr>
            <a:t>Date Updated</a:t>
          </a:r>
        </a:p>
      </dgm:t>
    </dgm:pt>
    <dgm:pt modelId="{AF70DFB0-D676-4C01-91A3-90B1C5146ED6}" type="parTrans" cxnId="{7EAC9551-2C09-4E46-BC5B-1B5F9A960834}">
      <dgm:prSet/>
      <dgm:spPr/>
      <dgm:t>
        <a:bodyPr/>
        <a:lstStyle/>
        <a:p>
          <a:endParaRPr lang="en-US" sz="2400"/>
        </a:p>
      </dgm:t>
    </dgm:pt>
    <dgm:pt modelId="{70F2EC46-48CB-4AD8-A6EF-FF124F8639E9}" type="sibTrans" cxnId="{7EAC9551-2C09-4E46-BC5B-1B5F9A960834}">
      <dgm:prSet/>
      <dgm:spPr/>
      <dgm:t>
        <a:bodyPr/>
        <a:lstStyle/>
        <a:p>
          <a:endParaRPr lang="en-US" sz="2400"/>
        </a:p>
      </dgm:t>
    </dgm:pt>
    <dgm:pt modelId="{4249F924-C11F-4F85-A765-524D7E5F5082}">
      <dgm:prSet phldrT="[Text]" custT="1"/>
      <dgm:spPr/>
      <dgm:t>
        <a:bodyPr/>
        <a:lstStyle/>
        <a:p>
          <a:r>
            <a:rPr lang="en-US" sz="2000" dirty="0">
              <a:solidFill>
                <a:schemeClr val="tx1"/>
              </a:solidFill>
            </a:rPr>
            <a:t>Date Completed</a:t>
          </a:r>
        </a:p>
      </dgm:t>
    </dgm:pt>
    <dgm:pt modelId="{A14091BA-0269-42E8-B764-3A39F8EBA1D8}" type="parTrans" cxnId="{F833CB36-9EEC-4537-8695-68C7A36038EB}">
      <dgm:prSet/>
      <dgm:spPr/>
      <dgm:t>
        <a:bodyPr/>
        <a:lstStyle/>
        <a:p>
          <a:endParaRPr lang="en-US" sz="2400"/>
        </a:p>
      </dgm:t>
    </dgm:pt>
    <dgm:pt modelId="{AD3E20A6-CBA3-4EBB-8A64-993EF84E7B83}" type="sibTrans" cxnId="{F833CB36-9EEC-4537-8695-68C7A36038EB}">
      <dgm:prSet/>
      <dgm:spPr/>
      <dgm:t>
        <a:bodyPr/>
        <a:lstStyle/>
        <a:p>
          <a:endParaRPr lang="en-US" sz="2400"/>
        </a:p>
      </dgm:t>
    </dgm:pt>
    <dgm:pt modelId="{FA811AE6-0820-4738-8EB5-CBD5A248E92C}">
      <dgm:prSet phldrT="[Text]" custT="1"/>
      <dgm:spPr/>
      <dgm:t>
        <a:bodyPr/>
        <a:lstStyle/>
        <a:p>
          <a:r>
            <a:rPr lang="en-US" sz="2000" dirty="0"/>
            <a:t>Status (contained / reimaged / left alone)</a:t>
          </a:r>
        </a:p>
      </dgm:t>
    </dgm:pt>
    <dgm:pt modelId="{68E71170-7653-4182-9F2C-1EEAFF379428}" type="parTrans" cxnId="{54E06E1F-5415-42B8-9283-D43CBFFA441E}">
      <dgm:prSet/>
      <dgm:spPr/>
      <dgm:t>
        <a:bodyPr/>
        <a:lstStyle/>
        <a:p>
          <a:endParaRPr lang="en-US" sz="2400"/>
        </a:p>
      </dgm:t>
    </dgm:pt>
    <dgm:pt modelId="{2FB36F5F-FD4D-41DE-9AB8-78F08B2349DB}" type="sibTrans" cxnId="{54E06E1F-5415-42B8-9283-D43CBFFA441E}">
      <dgm:prSet/>
      <dgm:spPr/>
      <dgm:t>
        <a:bodyPr/>
        <a:lstStyle/>
        <a:p>
          <a:endParaRPr lang="en-US" sz="2400"/>
        </a:p>
      </dgm:t>
    </dgm:pt>
    <dgm:pt modelId="{44FE1A0E-E423-41BB-B4F7-4EF438446785}" type="pres">
      <dgm:prSet presAssocID="{A3054B73-778B-4707-A2AC-441BACC753C5}" presName="Name0" presStyleCnt="0">
        <dgm:presLayoutVars>
          <dgm:dir/>
          <dgm:animLvl val="lvl"/>
          <dgm:resizeHandles val="exact"/>
        </dgm:presLayoutVars>
      </dgm:prSet>
      <dgm:spPr/>
    </dgm:pt>
    <dgm:pt modelId="{3858870E-70B7-4028-B8A9-057C011F6900}" type="pres">
      <dgm:prSet presAssocID="{D1771459-B572-43FE-8EAF-6E7C49642F55}" presName="composite" presStyleCnt="0"/>
      <dgm:spPr/>
    </dgm:pt>
    <dgm:pt modelId="{EC42A631-427D-4CA8-9EFE-B5E8E182EF73}" type="pres">
      <dgm:prSet presAssocID="{D1771459-B572-43FE-8EAF-6E7C49642F55}" presName="parTx" presStyleLbl="alignNode1" presStyleIdx="0" presStyleCnt="4">
        <dgm:presLayoutVars>
          <dgm:chMax val="0"/>
          <dgm:chPref val="0"/>
          <dgm:bulletEnabled val="1"/>
        </dgm:presLayoutVars>
      </dgm:prSet>
      <dgm:spPr/>
    </dgm:pt>
    <dgm:pt modelId="{9383D422-C3E2-4880-99B9-B7656A915BFF}" type="pres">
      <dgm:prSet presAssocID="{D1771459-B572-43FE-8EAF-6E7C49642F55}" presName="desTx" presStyleLbl="alignAccFollowNode1" presStyleIdx="0" presStyleCnt="4">
        <dgm:presLayoutVars>
          <dgm:bulletEnabled val="1"/>
        </dgm:presLayoutVars>
      </dgm:prSet>
      <dgm:spPr/>
    </dgm:pt>
    <dgm:pt modelId="{AD7145D9-67D9-4FF9-905D-8185FCA0A278}" type="pres">
      <dgm:prSet presAssocID="{974C8685-CD5D-495A-9D9A-5686DAEA2338}" presName="space" presStyleCnt="0"/>
      <dgm:spPr/>
    </dgm:pt>
    <dgm:pt modelId="{B7A8D59F-C44D-4C3A-BB03-6F4958838B78}" type="pres">
      <dgm:prSet presAssocID="{25C372A2-748D-43FD-A708-4F104C600B08}" presName="composite" presStyleCnt="0"/>
      <dgm:spPr/>
    </dgm:pt>
    <dgm:pt modelId="{9E3B8720-2734-479D-B9DD-A80FB4C7A1EC}" type="pres">
      <dgm:prSet presAssocID="{25C372A2-748D-43FD-A708-4F104C600B08}" presName="parTx" presStyleLbl="alignNode1" presStyleIdx="1" presStyleCnt="4">
        <dgm:presLayoutVars>
          <dgm:chMax val="0"/>
          <dgm:chPref val="0"/>
          <dgm:bulletEnabled val="1"/>
        </dgm:presLayoutVars>
      </dgm:prSet>
      <dgm:spPr/>
    </dgm:pt>
    <dgm:pt modelId="{C745655F-AF6F-4791-83D5-17A5AB7AB83B}" type="pres">
      <dgm:prSet presAssocID="{25C372A2-748D-43FD-A708-4F104C600B08}" presName="desTx" presStyleLbl="alignAccFollowNode1" presStyleIdx="1" presStyleCnt="4">
        <dgm:presLayoutVars>
          <dgm:bulletEnabled val="1"/>
        </dgm:presLayoutVars>
      </dgm:prSet>
      <dgm:spPr/>
    </dgm:pt>
    <dgm:pt modelId="{FE090270-88DD-4E6B-8BE9-B21F4C2F3147}" type="pres">
      <dgm:prSet presAssocID="{4185ED28-4530-4E3E-BDDC-5D6F97917170}" presName="space" presStyleCnt="0"/>
      <dgm:spPr/>
    </dgm:pt>
    <dgm:pt modelId="{399FA88C-A36B-455F-834E-B7A8AF06B845}" type="pres">
      <dgm:prSet presAssocID="{A228CF46-5C9D-4243-A877-ECE2ACC7ED8D}" presName="composite" presStyleCnt="0"/>
      <dgm:spPr/>
    </dgm:pt>
    <dgm:pt modelId="{6ADC89F9-330E-45F2-94B3-8FE1EBCE9D16}" type="pres">
      <dgm:prSet presAssocID="{A228CF46-5C9D-4243-A877-ECE2ACC7ED8D}" presName="parTx" presStyleLbl="alignNode1" presStyleIdx="2" presStyleCnt="4">
        <dgm:presLayoutVars>
          <dgm:chMax val="0"/>
          <dgm:chPref val="0"/>
          <dgm:bulletEnabled val="1"/>
        </dgm:presLayoutVars>
      </dgm:prSet>
      <dgm:spPr/>
    </dgm:pt>
    <dgm:pt modelId="{DB7B8D60-B2B0-47F8-B7CB-348934DD899D}" type="pres">
      <dgm:prSet presAssocID="{A228CF46-5C9D-4243-A877-ECE2ACC7ED8D}" presName="desTx" presStyleLbl="alignAccFollowNode1" presStyleIdx="2" presStyleCnt="4">
        <dgm:presLayoutVars>
          <dgm:bulletEnabled val="1"/>
        </dgm:presLayoutVars>
      </dgm:prSet>
      <dgm:spPr/>
    </dgm:pt>
    <dgm:pt modelId="{83F464D9-29E4-4B24-B9EB-E1DF94785670}" type="pres">
      <dgm:prSet presAssocID="{F05DCF1F-01DD-4064-A5FE-51688776803C}" presName="space" presStyleCnt="0"/>
      <dgm:spPr/>
    </dgm:pt>
    <dgm:pt modelId="{123DDD3A-A25E-4434-A87A-44BA6479DCF6}" type="pres">
      <dgm:prSet presAssocID="{3128B871-27F9-44EF-8290-306BDAB9C303}" presName="composite" presStyleCnt="0"/>
      <dgm:spPr/>
    </dgm:pt>
    <dgm:pt modelId="{623EB191-B2EA-47F9-8D53-C249C0F9E657}" type="pres">
      <dgm:prSet presAssocID="{3128B871-27F9-44EF-8290-306BDAB9C303}" presName="parTx" presStyleLbl="alignNode1" presStyleIdx="3" presStyleCnt="4">
        <dgm:presLayoutVars>
          <dgm:chMax val="0"/>
          <dgm:chPref val="0"/>
          <dgm:bulletEnabled val="1"/>
        </dgm:presLayoutVars>
      </dgm:prSet>
      <dgm:spPr/>
    </dgm:pt>
    <dgm:pt modelId="{3988655C-D069-4C1F-8802-74A7AFEC498D}" type="pres">
      <dgm:prSet presAssocID="{3128B871-27F9-44EF-8290-306BDAB9C303}" presName="desTx" presStyleLbl="alignAccFollowNode1" presStyleIdx="3" presStyleCnt="4">
        <dgm:presLayoutVars>
          <dgm:bulletEnabled val="1"/>
        </dgm:presLayoutVars>
      </dgm:prSet>
      <dgm:spPr/>
    </dgm:pt>
  </dgm:ptLst>
  <dgm:cxnLst>
    <dgm:cxn modelId="{BD8C2703-CB24-49B7-B515-08B7523C8BF6}" type="presOf" srcId="{EFB57864-0E29-45A3-89FA-72A698C20BEC}" destId="{9383D422-C3E2-4880-99B9-B7656A915BFF}" srcOrd="0" destOrd="0" presId="urn:microsoft.com/office/officeart/2005/8/layout/hList1"/>
    <dgm:cxn modelId="{71583E03-422D-40B2-AD28-FBC50D5247B4}" type="presOf" srcId="{0B947B63-45CF-4FCD-8B5F-D380DD4C6A41}" destId="{3988655C-D069-4C1F-8802-74A7AFEC498D}" srcOrd="0" destOrd="0" presId="urn:microsoft.com/office/officeart/2005/8/layout/hList1"/>
    <dgm:cxn modelId="{9E611104-1213-4DE3-887B-E903EADACBDA}" srcId="{D1771459-B572-43FE-8EAF-6E7C49642F55}" destId="{EFB57864-0E29-45A3-89FA-72A698C20BEC}" srcOrd="0" destOrd="0" parTransId="{4DE7EF78-A36C-4D00-ADA1-3962BE8F8F1D}" sibTransId="{63E166DA-6F94-47F9-9D69-5086D4FD9F51}"/>
    <dgm:cxn modelId="{67598B04-437A-45C0-AA5D-F551EB217979}" type="presOf" srcId="{B8D3634F-A027-487D-9856-13D974E73BB4}" destId="{DB7B8D60-B2B0-47F8-B7CB-348934DD899D}" srcOrd="0" destOrd="5" presId="urn:microsoft.com/office/officeart/2005/8/layout/hList1"/>
    <dgm:cxn modelId="{A69B861C-7CE6-4756-80B7-910C7B4F41FE}" srcId="{3128B871-27F9-44EF-8290-306BDAB9C303}" destId="{3C2698E0-37FB-4BAC-B6D3-7009291AC20C}" srcOrd="2" destOrd="0" parTransId="{7C2B29A8-D40D-4211-8D70-6DDEF94AF8FD}" sibTransId="{9107BBCD-529E-4E34-A1EA-1631EE256DBF}"/>
    <dgm:cxn modelId="{DDDBB61E-EF02-4CEA-9895-B0DEA7A4BC09}" type="presOf" srcId="{ACA7815B-709F-4361-B62E-5FA1DD9F256F}" destId="{9383D422-C3E2-4880-99B9-B7656A915BFF}" srcOrd="0" destOrd="6" presId="urn:microsoft.com/office/officeart/2005/8/layout/hList1"/>
    <dgm:cxn modelId="{54E06E1F-5415-42B8-9283-D43CBFFA441E}" srcId="{D1771459-B572-43FE-8EAF-6E7C49642F55}" destId="{FA811AE6-0820-4738-8EB5-CBD5A248E92C}" srcOrd="4" destOrd="0" parTransId="{68E71170-7653-4182-9F2C-1EEAFF379428}" sibTransId="{2FB36F5F-FD4D-41DE-9AB8-78F08B2349DB}"/>
    <dgm:cxn modelId="{BAD3E22D-1849-440B-98A8-C2B3DB03599B}" type="presOf" srcId="{3128B871-27F9-44EF-8290-306BDAB9C303}" destId="{623EB191-B2EA-47F9-8D53-C249C0F9E657}" srcOrd="0" destOrd="0" presId="urn:microsoft.com/office/officeart/2005/8/layout/hList1"/>
    <dgm:cxn modelId="{0A191630-76B2-4DD2-B9A9-1562A0157C87}" type="presOf" srcId="{F5A03EB4-20C0-452E-808B-27B7D6935B57}" destId="{9383D422-C3E2-4880-99B9-B7656A915BFF}" srcOrd="0" destOrd="5" presId="urn:microsoft.com/office/officeart/2005/8/layout/hList1"/>
    <dgm:cxn modelId="{72669D32-E731-470B-A170-8C048981976D}" type="presOf" srcId="{4249F924-C11F-4F85-A765-524D7E5F5082}" destId="{3988655C-D069-4C1F-8802-74A7AFEC498D}" srcOrd="0" destOrd="6" presId="urn:microsoft.com/office/officeart/2005/8/layout/hList1"/>
    <dgm:cxn modelId="{ACA25C33-4CAE-431F-9590-716684D5A070}" srcId="{A3054B73-778B-4707-A2AC-441BACC753C5}" destId="{3128B871-27F9-44EF-8290-306BDAB9C303}" srcOrd="3" destOrd="0" parTransId="{C183587A-0B65-47E1-B252-5BAEDE3CA60B}" sibTransId="{CBDF4427-A8A5-40D8-966F-26E5DF898203}"/>
    <dgm:cxn modelId="{F833CB36-9EEC-4537-8695-68C7A36038EB}" srcId="{3128B871-27F9-44EF-8290-306BDAB9C303}" destId="{4249F924-C11F-4F85-A765-524D7E5F5082}" srcOrd="6" destOrd="0" parTransId="{A14091BA-0269-42E8-B764-3A39F8EBA1D8}" sibTransId="{AD3E20A6-CBA3-4EBB-8A64-993EF84E7B83}"/>
    <dgm:cxn modelId="{40AC3D38-5EA8-491D-8F5E-6EDFD48FE481}" type="presOf" srcId="{03B3F63E-1A60-416B-A1A6-6413ED776588}" destId="{C745655F-AF6F-4791-83D5-17A5AB7AB83B}" srcOrd="0" destOrd="4" presId="urn:microsoft.com/office/officeart/2005/8/layout/hList1"/>
    <dgm:cxn modelId="{57BB3C3E-6282-4871-BF96-7DEDBAF582BF}" type="presOf" srcId="{A228CF46-5C9D-4243-A877-ECE2ACC7ED8D}" destId="{6ADC89F9-330E-45F2-94B3-8FE1EBCE9D16}" srcOrd="0" destOrd="0" presId="urn:microsoft.com/office/officeart/2005/8/layout/hList1"/>
    <dgm:cxn modelId="{66183640-E5F6-44D6-AEF8-F6FBF1C9C783}" type="presOf" srcId="{8D2357EA-1639-4055-8CD0-92FED3BF1BEE}" destId="{3988655C-D069-4C1F-8802-74A7AFEC498D}" srcOrd="0" destOrd="1" presId="urn:microsoft.com/office/officeart/2005/8/layout/hList1"/>
    <dgm:cxn modelId="{67224542-5C28-490A-93EE-D37910C8F7F3}" type="presOf" srcId="{AC5785B9-37B9-4FCE-9FAA-5C3917680874}" destId="{C745655F-AF6F-4791-83D5-17A5AB7AB83B}" srcOrd="0" destOrd="3" presId="urn:microsoft.com/office/officeart/2005/8/layout/hList1"/>
    <dgm:cxn modelId="{61C24F42-83B3-417E-87C1-92EE936306A9}" type="presOf" srcId="{2C25DCFE-53CA-4B56-ADC1-0CE160135FAC}" destId="{DB7B8D60-B2B0-47F8-B7CB-348934DD899D}" srcOrd="0" destOrd="2" presId="urn:microsoft.com/office/officeart/2005/8/layout/hList1"/>
    <dgm:cxn modelId="{FCCCE84E-7151-4536-88F2-44CDABD456F6}" srcId="{A3054B73-778B-4707-A2AC-441BACC753C5}" destId="{25C372A2-748D-43FD-A708-4F104C600B08}" srcOrd="1" destOrd="0" parTransId="{CD646DF1-3EB6-470A-B223-D99449EC5555}" sibTransId="{4185ED28-4530-4E3E-BDDC-5D6F97917170}"/>
    <dgm:cxn modelId="{7EAC9551-2C09-4E46-BC5B-1B5F9A960834}" srcId="{3128B871-27F9-44EF-8290-306BDAB9C303}" destId="{082EE20D-0374-4E81-8FEE-3F06FAC61536}" srcOrd="5" destOrd="0" parTransId="{AF70DFB0-D676-4C01-91A3-90B1C5146ED6}" sibTransId="{70F2EC46-48CB-4AD8-A6EF-FF124F8639E9}"/>
    <dgm:cxn modelId="{2B00EA52-436C-43D5-8726-90DDC807D2B2}" type="presOf" srcId="{5FD4BABF-A012-423B-8332-46D103B3A340}" destId="{3988655C-D069-4C1F-8802-74A7AFEC498D}" srcOrd="0" destOrd="4" presId="urn:microsoft.com/office/officeart/2005/8/layout/hList1"/>
    <dgm:cxn modelId="{3DC6A053-BC8F-4294-9374-48FB50376F46}" srcId="{D1771459-B572-43FE-8EAF-6E7C49642F55}" destId="{F5A03EB4-20C0-452E-808B-27B7D6935B57}" srcOrd="5" destOrd="0" parTransId="{2FEDAA0F-1A57-4A86-A3A1-B3A8FEED945E}" sibTransId="{B2F1D0B1-8921-40CE-86EA-5C3506AAB35D}"/>
    <dgm:cxn modelId="{9C6B9458-974B-4521-A9DC-450D73BCAA89}" srcId="{A3054B73-778B-4707-A2AC-441BACC753C5}" destId="{A228CF46-5C9D-4243-A877-ECE2ACC7ED8D}" srcOrd="2" destOrd="0" parTransId="{DA97F8F4-D4C1-4945-AC70-4C65207DA431}" sibTransId="{F05DCF1F-01DD-4064-A5FE-51688776803C}"/>
    <dgm:cxn modelId="{CA781959-D2F5-4195-9AD9-0F460E6BA533}" srcId="{D1771459-B572-43FE-8EAF-6E7C49642F55}" destId="{ACA7815B-709F-4361-B62E-5FA1DD9F256F}" srcOrd="6" destOrd="0" parTransId="{14C77DB5-09F2-4C28-B9BE-C7013E24C8CB}" sibTransId="{01D03EEC-03E2-40D9-8782-544E4A9816D1}"/>
    <dgm:cxn modelId="{0C57DB5F-ADDE-412A-B049-F0805DDBC475}" type="presOf" srcId="{84D2E473-A050-407B-9A9A-4A6084184CCB}" destId="{9383D422-C3E2-4880-99B9-B7656A915BFF}" srcOrd="0" destOrd="2" presId="urn:microsoft.com/office/officeart/2005/8/layout/hList1"/>
    <dgm:cxn modelId="{C44D7461-8B92-4A9A-AA24-1721B5FA0C20}" srcId="{25C372A2-748D-43FD-A708-4F104C600B08}" destId="{140904B0-31A7-4D78-BE35-1BD7D6EA48B2}" srcOrd="5" destOrd="0" parTransId="{875FB9E6-81B4-485F-B168-C2B1BA0D95F1}" sibTransId="{46018CCB-DA22-4897-9E81-751AC6AEBF29}"/>
    <dgm:cxn modelId="{C45FC763-984B-4376-866D-04F76A714BF0}" type="presOf" srcId="{AC929880-E131-4913-8373-9BEB15AFD2A8}" destId="{C745655F-AF6F-4791-83D5-17A5AB7AB83B}" srcOrd="0" destOrd="1" presId="urn:microsoft.com/office/officeart/2005/8/layout/hList1"/>
    <dgm:cxn modelId="{82BE1367-8E8D-487D-93D9-E97943F00834}" type="presOf" srcId="{3EA23ED2-C5D0-4C83-80B4-BDBA3FBDFDDF}" destId="{9383D422-C3E2-4880-99B9-B7656A915BFF}" srcOrd="0" destOrd="1" presId="urn:microsoft.com/office/officeart/2005/8/layout/hList1"/>
    <dgm:cxn modelId="{88A8036B-D580-48E3-9A70-B0201000C9A5}" srcId="{A228CF46-5C9D-4243-A877-ECE2ACC7ED8D}" destId="{B8D3634F-A027-487D-9856-13D974E73BB4}" srcOrd="5" destOrd="0" parTransId="{DCFE1C93-F4BF-4A65-AB7A-E555CB11CCE6}" sibTransId="{8F579896-6981-46A0-8108-A2D0C9AEF021}"/>
    <dgm:cxn modelId="{23AF056F-F783-45E8-B7EC-35C87689EBE3}" srcId="{D1771459-B572-43FE-8EAF-6E7C49642F55}" destId="{55E37E5A-BC8C-48F6-A2CF-A5D05525576D}" srcOrd="3" destOrd="0" parTransId="{9E46271C-2FBC-47B4-995C-83C6B0EAF028}" sibTransId="{E386E1B5-BA60-4243-B328-022049F8A95F}"/>
    <dgm:cxn modelId="{F7BDD971-EC42-4F73-8DCC-F8372EF264A0}" type="presOf" srcId="{A3054B73-778B-4707-A2AC-441BACC753C5}" destId="{44FE1A0E-E423-41BB-B4F7-4EF438446785}" srcOrd="0" destOrd="0" presId="urn:microsoft.com/office/officeart/2005/8/layout/hList1"/>
    <dgm:cxn modelId="{91477D78-C777-4952-A076-F015ED5C6C04}" srcId="{3128B871-27F9-44EF-8290-306BDAB9C303}" destId="{960232A4-C660-41BF-92F7-0C311C7ED2F4}" srcOrd="3" destOrd="0" parTransId="{4436C97E-0F82-490F-9F60-579CBD231277}" sibTransId="{A707D35D-50E5-4353-A4DC-76A0D8386DD0}"/>
    <dgm:cxn modelId="{CEA6F479-9030-4271-98D3-7AAD73CA443A}" type="presOf" srcId="{54502057-1EE7-4359-AEE7-45DB616E247E}" destId="{DB7B8D60-B2B0-47F8-B7CB-348934DD899D}" srcOrd="0" destOrd="1" presId="urn:microsoft.com/office/officeart/2005/8/layout/hList1"/>
    <dgm:cxn modelId="{4DBC7A81-899B-4FC8-B7E4-51279582721C}" srcId="{D1771459-B572-43FE-8EAF-6E7C49642F55}" destId="{84D2E473-A050-407B-9A9A-4A6084184CCB}" srcOrd="2" destOrd="0" parTransId="{2389305F-94EA-4ABE-A2D0-3020B21A340F}" sibTransId="{C047E74A-B0A5-4FB7-9D00-E2ECD6FE20B4}"/>
    <dgm:cxn modelId="{E9FD5C84-1804-499B-8B37-3F56F488F6AB}" srcId="{3128B871-27F9-44EF-8290-306BDAB9C303}" destId="{5FD4BABF-A012-423B-8332-46D103B3A340}" srcOrd="4" destOrd="0" parTransId="{679260C6-CFA8-4C92-BA54-336A27E17747}" sibTransId="{9BF8D87B-C47A-4D77-BE84-D0711C351A6B}"/>
    <dgm:cxn modelId="{0FB26C87-2C1D-4F12-9D79-65288967FB74}" type="presOf" srcId="{8773185A-73E6-454B-B10A-A2DC72B1F9BB}" destId="{C745655F-AF6F-4791-83D5-17A5AB7AB83B}" srcOrd="0" destOrd="2" presId="urn:microsoft.com/office/officeart/2005/8/layout/hList1"/>
    <dgm:cxn modelId="{562EF08D-4486-47C4-AF91-EBA3643C427D}" type="presOf" srcId="{55E37E5A-BC8C-48F6-A2CF-A5D05525576D}" destId="{9383D422-C3E2-4880-99B9-B7656A915BFF}" srcOrd="0" destOrd="3" presId="urn:microsoft.com/office/officeart/2005/8/layout/hList1"/>
    <dgm:cxn modelId="{A7B16C94-715D-4FFC-90D0-B6C9C621C1E0}" type="presOf" srcId="{865F6010-2126-4C2C-A6BA-99856E2C0300}" destId="{DB7B8D60-B2B0-47F8-B7CB-348934DD899D}" srcOrd="0" destOrd="0" presId="urn:microsoft.com/office/officeart/2005/8/layout/hList1"/>
    <dgm:cxn modelId="{5267D89A-99AC-443F-9CE9-E12073257694}" type="presOf" srcId="{68D03EE0-30F7-435D-81D6-FC9D6283E79B}" destId="{DB7B8D60-B2B0-47F8-B7CB-348934DD899D}" srcOrd="0" destOrd="6" presId="urn:microsoft.com/office/officeart/2005/8/layout/hList1"/>
    <dgm:cxn modelId="{2FB9F59A-6C13-4143-86F7-9BBD0EE23C36}" srcId="{A3054B73-778B-4707-A2AC-441BACC753C5}" destId="{D1771459-B572-43FE-8EAF-6E7C49642F55}" srcOrd="0" destOrd="0" parTransId="{5E9ECEDA-B413-43C2-8E92-68911A5AF5E6}" sibTransId="{974C8685-CD5D-495A-9D9A-5686DAEA2338}"/>
    <dgm:cxn modelId="{183C679C-4FA5-4404-ABE8-5A107C61542F}" type="presOf" srcId="{BFCD54B7-8912-4BD4-ABC8-53CB0F59146B}" destId="{DB7B8D60-B2B0-47F8-B7CB-348934DD899D}" srcOrd="0" destOrd="4" presId="urn:microsoft.com/office/officeart/2005/8/layout/hList1"/>
    <dgm:cxn modelId="{5DF625A0-9047-4986-930C-7E856E2CA663}" type="presOf" srcId="{3C2698E0-37FB-4BAC-B6D3-7009291AC20C}" destId="{3988655C-D069-4C1F-8802-74A7AFEC498D}" srcOrd="0" destOrd="2" presId="urn:microsoft.com/office/officeart/2005/8/layout/hList1"/>
    <dgm:cxn modelId="{0C9749A5-7710-422F-9F80-8E510C17A3C7}" srcId="{3128B871-27F9-44EF-8290-306BDAB9C303}" destId="{0B947B63-45CF-4FCD-8B5F-D380DD4C6A41}" srcOrd="0" destOrd="0" parTransId="{64BDA13B-F7AF-4D3B-822F-C920BBBA33D5}" sibTransId="{9FAD739C-EDD5-404E-A899-C7770CC4D60E}"/>
    <dgm:cxn modelId="{6F9181A5-0643-4069-B91F-DDEA8AB764DC}" srcId="{25C372A2-748D-43FD-A708-4F104C600B08}" destId="{03B3F63E-1A60-416B-A1A6-6413ED776588}" srcOrd="4" destOrd="0" parTransId="{220639E8-9BB2-4C32-82DC-01E0D306B941}" sibTransId="{0E7AF609-6FB4-48F6-B64B-937362A3623F}"/>
    <dgm:cxn modelId="{3FF7A7A6-0929-4DC1-BAB0-F554EC75D6CB}" srcId="{25C372A2-748D-43FD-A708-4F104C600B08}" destId="{AC929880-E131-4913-8373-9BEB15AFD2A8}" srcOrd="1" destOrd="0" parTransId="{5413F05E-90D0-40F7-A546-54BA73C8FBBC}" sibTransId="{92718560-47B5-44ED-BB02-A0CF0EB92083}"/>
    <dgm:cxn modelId="{7906BAA6-7F2E-40F2-89E6-3D7BA96B9562}" type="presOf" srcId="{960232A4-C660-41BF-92F7-0C311C7ED2F4}" destId="{3988655C-D069-4C1F-8802-74A7AFEC498D}" srcOrd="0" destOrd="3" presId="urn:microsoft.com/office/officeart/2005/8/layout/hList1"/>
    <dgm:cxn modelId="{6F7E36AA-82D1-4093-9F41-C1B7E84DD531}" srcId="{D1771459-B572-43FE-8EAF-6E7C49642F55}" destId="{3EA23ED2-C5D0-4C83-80B4-BDBA3FBDFDDF}" srcOrd="1" destOrd="0" parTransId="{A7D9D9DD-EF36-4B81-A1D6-36B8C6D632D9}" sibTransId="{1F4FE898-8AD3-4D73-BA6D-A9762F6CB661}"/>
    <dgm:cxn modelId="{EC866FAB-FAE7-4647-8082-F4DC4418BE2F}" srcId="{25C372A2-748D-43FD-A708-4F104C600B08}" destId="{AC5785B9-37B9-4FCE-9FAA-5C3917680874}" srcOrd="3" destOrd="0" parTransId="{17CE5892-BD28-4B46-B750-E8BD080EDF20}" sibTransId="{D5C7B3D2-FF62-4C6B-8DD8-7F654AA2628B}"/>
    <dgm:cxn modelId="{DA8C1AAD-391C-42FB-9A63-634BED799B1C}" type="presOf" srcId="{D781E544-F2C5-4591-8DCC-729A81FA3349}" destId="{9383D422-C3E2-4880-99B9-B7656A915BFF}" srcOrd="0" destOrd="7" presId="urn:microsoft.com/office/officeart/2005/8/layout/hList1"/>
    <dgm:cxn modelId="{3BB2C7B3-07AC-49C8-B427-09C873D34AAC}" type="presOf" srcId="{0324A633-D6A8-43DE-848B-DF6B0D5036D6}" destId="{C745655F-AF6F-4791-83D5-17A5AB7AB83B}" srcOrd="0" destOrd="0" presId="urn:microsoft.com/office/officeart/2005/8/layout/hList1"/>
    <dgm:cxn modelId="{2414F7B6-4499-46D7-8B80-92FB6B3832D6}" srcId="{25C372A2-748D-43FD-A708-4F104C600B08}" destId="{8773185A-73E6-454B-B10A-A2DC72B1F9BB}" srcOrd="2" destOrd="0" parTransId="{64DD8B44-C34D-40E6-BE77-5D0DC700EBE3}" sibTransId="{50622BCC-EE13-4D0C-B5ED-4B73995D0794}"/>
    <dgm:cxn modelId="{9AA451B9-7B09-4AF5-9B3C-60BCAE6AFCCE}" srcId="{25C372A2-748D-43FD-A708-4F104C600B08}" destId="{0324A633-D6A8-43DE-848B-DF6B0D5036D6}" srcOrd="0" destOrd="0" parTransId="{187AF763-D966-43C4-8E13-726CEA299CD9}" sibTransId="{EDE1F105-CFE9-43BE-8F11-D965B6CA8D26}"/>
    <dgm:cxn modelId="{3E26E7BB-267B-43EB-BF74-810F44F8A304}" type="presOf" srcId="{082EE20D-0374-4E81-8FEE-3F06FAC61536}" destId="{3988655C-D069-4C1F-8802-74A7AFEC498D}" srcOrd="0" destOrd="5" presId="urn:microsoft.com/office/officeart/2005/8/layout/hList1"/>
    <dgm:cxn modelId="{D96B6EBD-2AD3-4B5A-BFC4-5A2B005F2261}" type="presOf" srcId="{140904B0-31A7-4D78-BE35-1BD7D6EA48B2}" destId="{C745655F-AF6F-4791-83D5-17A5AB7AB83B}" srcOrd="0" destOrd="5" presId="urn:microsoft.com/office/officeart/2005/8/layout/hList1"/>
    <dgm:cxn modelId="{FBB9F1C1-B9D9-4BCA-A746-205D741D85E8}" type="presOf" srcId="{D1771459-B572-43FE-8EAF-6E7C49642F55}" destId="{EC42A631-427D-4CA8-9EFE-B5E8E182EF73}" srcOrd="0" destOrd="0" presId="urn:microsoft.com/office/officeart/2005/8/layout/hList1"/>
    <dgm:cxn modelId="{8C9149D7-2CF6-4BA9-8097-7ECDC9FBE3A5}" type="presOf" srcId="{8C79A5E9-7ED3-49CE-AA6B-59C9DC6C77E3}" destId="{DB7B8D60-B2B0-47F8-B7CB-348934DD899D}" srcOrd="0" destOrd="3" presId="urn:microsoft.com/office/officeart/2005/8/layout/hList1"/>
    <dgm:cxn modelId="{21CD95DF-2345-42F4-A6B4-E1CF8E468D0F}" srcId="{A228CF46-5C9D-4243-A877-ECE2ACC7ED8D}" destId="{68D03EE0-30F7-435D-81D6-FC9D6283E79B}" srcOrd="6" destOrd="0" parTransId="{F7F64170-34CE-48A8-A9EA-3D8155514260}" sibTransId="{AE188994-FCB6-492C-AF41-FACAF9EF02F4}"/>
    <dgm:cxn modelId="{A8CE88E0-1F4E-4DC7-AB35-5CB5777C9DBA}" srcId="{A228CF46-5C9D-4243-A877-ECE2ACC7ED8D}" destId="{BFCD54B7-8912-4BD4-ABC8-53CB0F59146B}" srcOrd="4" destOrd="0" parTransId="{DE23D7C0-B655-49BF-BA42-560CDE175EBF}" sibTransId="{4AC99813-B628-41BE-8BC8-F4C0C2657586}"/>
    <dgm:cxn modelId="{5CE1E9E5-3DDC-4A76-988E-B8B0522EA38B}" type="presOf" srcId="{25C372A2-748D-43FD-A708-4F104C600B08}" destId="{9E3B8720-2734-479D-B9DD-A80FB4C7A1EC}" srcOrd="0" destOrd="0" presId="urn:microsoft.com/office/officeart/2005/8/layout/hList1"/>
    <dgm:cxn modelId="{3DF8D4E8-38EC-406A-BA47-C12A744F37B5}" srcId="{A228CF46-5C9D-4243-A877-ECE2ACC7ED8D}" destId="{865F6010-2126-4C2C-A6BA-99856E2C0300}" srcOrd="0" destOrd="0" parTransId="{FE658463-ED49-40B1-9023-4AB0FDAF175B}" sibTransId="{582A662F-9D81-46DB-B2A0-DA013EF85956}"/>
    <dgm:cxn modelId="{CBAB25E9-6A64-44D4-B654-0DA96EC7E907}" srcId="{3128B871-27F9-44EF-8290-306BDAB9C303}" destId="{8D2357EA-1639-4055-8CD0-92FED3BF1BEE}" srcOrd="1" destOrd="0" parTransId="{79A13BCB-616B-41EE-B40D-8139506A2973}" sibTransId="{CBC0D6D4-030B-49DC-A045-0293C407B751}"/>
    <dgm:cxn modelId="{6AB6B1EA-9B2E-4D0E-8B3B-A4871A583502}" srcId="{A228CF46-5C9D-4243-A877-ECE2ACC7ED8D}" destId="{8C79A5E9-7ED3-49CE-AA6B-59C9DC6C77E3}" srcOrd="3" destOrd="0" parTransId="{2D42CDF1-98DC-4A0A-B02B-22649703A8F7}" sibTransId="{EE2FCC54-F905-45F0-BB19-7558E5619959}"/>
    <dgm:cxn modelId="{C89840EB-C881-4FC5-B548-36AC1BDDA9B6}" srcId="{A228CF46-5C9D-4243-A877-ECE2ACC7ED8D}" destId="{54502057-1EE7-4359-AEE7-45DB616E247E}" srcOrd="1" destOrd="0" parTransId="{36FF6281-FAC2-44A5-A24C-52CDCBEA90A9}" sibTransId="{DA114F87-380E-4917-91B7-DDAA1992DE56}"/>
    <dgm:cxn modelId="{8A6E8AF1-363B-4DDA-806C-7BE1887A395F}" srcId="{D1771459-B572-43FE-8EAF-6E7C49642F55}" destId="{D781E544-F2C5-4591-8DCC-729A81FA3349}" srcOrd="7" destOrd="0" parTransId="{5FC9C109-A36F-461C-87BB-1C6A94A1271D}" sibTransId="{A024FF5A-A218-44F2-9CB9-D3E996629837}"/>
    <dgm:cxn modelId="{8C63F2F5-F30B-4AE3-BD0C-87D0461EC4F8}" type="presOf" srcId="{FA811AE6-0820-4738-8EB5-CBD5A248E92C}" destId="{9383D422-C3E2-4880-99B9-B7656A915BFF}" srcOrd="0" destOrd="4" presId="urn:microsoft.com/office/officeart/2005/8/layout/hList1"/>
    <dgm:cxn modelId="{850678FE-C9D6-489A-A7E7-A49F39F78C81}" srcId="{A228CF46-5C9D-4243-A877-ECE2ACC7ED8D}" destId="{2C25DCFE-53CA-4B56-ADC1-0CE160135FAC}" srcOrd="2" destOrd="0" parTransId="{088C8DE2-40F8-4620-ABD0-74149BA0BD82}" sibTransId="{931AB473-8D32-427A-91BF-B6939B455427}"/>
    <dgm:cxn modelId="{B36B0DDF-D0A2-426E-88E6-46B9CFCBF81E}" type="presParOf" srcId="{44FE1A0E-E423-41BB-B4F7-4EF438446785}" destId="{3858870E-70B7-4028-B8A9-057C011F6900}" srcOrd="0" destOrd="0" presId="urn:microsoft.com/office/officeart/2005/8/layout/hList1"/>
    <dgm:cxn modelId="{E5BD159E-35E0-4FB7-A874-BAD28AC1653B}" type="presParOf" srcId="{3858870E-70B7-4028-B8A9-057C011F6900}" destId="{EC42A631-427D-4CA8-9EFE-B5E8E182EF73}" srcOrd="0" destOrd="0" presId="urn:microsoft.com/office/officeart/2005/8/layout/hList1"/>
    <dgm:cxn modelId="{9DCAD8E4-4309-4A1C-BBB2-BD84BD17DC4E}" type="presParOf" srcId="{3858870E-70B7-4028-B8A9-057C011F6900}" destId="{9383D422-C3E2-4880-99B9-B7656A915BFF}" srcOrd="1" destOrd="0" presId="urn:microsoft.com/office/officeart/2005/8/layout/hList1"/>
    <dgm:cxn modelId="{F8B45F46-68E0-4ED8-8B4B-69554B87AB83}" type="presParOf" srcId="{44FE1A0E-E423-41BB-B4F7-4EF438446785}" destId="{AD7145D9-67D9-4FF9-905D-8185FCA0A278}" srcOrd="1" destOrd="0" presId="urn:microsoft.com/office/officeart/2005/8/layout/hList1"/>
    <dgm:cxn modelId="{8659823B-1D57-48F1-AB20-D4A731F3F019}" type="presParOf" srcId="{44FE1A0E-E423-41BB-B4F7-4EF438446785}" destId="{B7A8D59F-C44D-4C3A-BB03-6F4958838B78}" srcOrd="2" destOrd="0" presId="urn:microsoft.com/office/officeart/2005/8/layout/hList1"/>
    <dgm:cxn modelId="{1AB26A25-A005-4533-8D46-3354980F0C43}" type="presParOf" srcId="{B7A8D59F-C44D-4C3A-BB03-6F4958838B78}" destId="{9E3B8720-2734-479D-B9DD-A80FB4C7A1EC}" srcOrd="0" destOrd="0" presId="urn:microsoft.com/office/officeart/2005/8/layout/hList1"/>
    <dgm:cxn modelId="{A4077E90-3624-456C-88F2-96151A190622}" type="presParOf" srcId="{B7A8D59F-C44D-4C3A-BB03-6F4958838B78}" destId="{C745655F-AF6F-4791-83D5-17A5AB7AB83B}" srcOrd="1" destOrd="0" presId="urn:microsoft.com/office/officeart/2005/8/layout/hList1"/>
    <dgm:cxn modelId="{DAAD051C-7F40-49BF-9D98-672F19A1B2D6}" type="presParOf" srcId="{44FE1A0E-E423-41BB-B4F7-4EF438446785}" destId="{FE090270-88DD-4E6B-8BE9-B21F4C2F3147}" srcOrd="3" destOrd="0" presId="urn:microsoft.com/office/officeart/2005/8/layout/hList1"/>
    <dgm:cxn modelId="{F3B2B957-C81D-4C35-BDB3-E8324868F7CC}" type="presParOf" srcId="{44FE1A0E-E423-41BB-B4F7-4EF438446785}" destId="{399FA88C-A36B-455F-834E-B7A8AF06B845}" srcOrd="4" destOrd="0" presId="urn:microsoft.com/office/officeart/2005/8/layout/hList1"/>
    <dgm:cxn modelId="{F0FC4A1B-F764-4F12-933A-3F291D934F05}" type="presParOf" srcId="{399FA88C-A36B-455F-834E-B7A8AF06B845}" destId="{6ADC89F9-330E-45F2-94B3-8FE1EBCE9D16}" srcOrd="0" destOrd="0" presId="urn:microsoft.com/office/officeart/2005/8/layout/hList1"/>
    <dgm:cxn modelId="{FFC8C6FE-0F83-4CAB-8BAB-BE1CFBF652FD}" type="presParOf" srcId="{399FA88C-A36B-455F-834E-B7A8AF06B845}" destId="{DB7B8D60-B2B0-47F8-B7CB-348934DD899D}" srcOrd="1" destOrd="0" presId="urn:microsoft.com/office/officeart/2005/8/layout/hList1"/>
    <dgm:cxn modelId="{D7D8DF39-FD94-4F88-BBAD-C34125E054DF}" type="presParOf" srcId="{44FE1A0E-E423-41BB-B4F7-4EF438446785}" destId="{83F464D9-29E4-4B24-B9EB-E1DF94785670}" srcOrd="5" destOrd="0" presId="urn:microsoft.com/office/officeart/2005/8/layout/hList1"/>
    <dgm:cxn modelId="{F8CC9477-7264-4EE7-8B4A-2A4C500FC998}" type="presParOf" srcId="{44FE1A0E-E423-41BB-B4F7-4EF438446785}" destId="{123DDD3A-A25E-4434-A87A-44BA6479DCF6}" srcOrd="6" destOrd="0" presId="urn:microsoft.com/office/officeart/2005/8/layout/hList1"/>
    <dgm:cxn modelId="{56E6361D-C037-4457-9DDA-E62D378F77D7}" type="presParOf" srcId="{123DDD3A-A25E-4434-A87A-44BA6479DCF6}" destId="{623EB191-B2EA-47F9-8D53-C249C0F9E657}" srcOrd="0" destOrd="0" presId="urn:microsoft.com/office/officeart/2005/8/layout/hList1"/>
    <dgm:cxn modelId="{ECEC7B3E-35AD-46D8-B79B-41A0BAFA714C}" type="presParOf" srcId="{123DDD3A-A25E-4434-A87A-44BA6479DCF6}" destId="{3988655C-D069-4C1F-8802-74A7AFEC498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7183C81-CF4C-474E-B856-E66A697E62BB}"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C8DC9B7E-7A36-4E30-861B-2D930C433CFF}">
      <dgm:prSet phldrT="[Text]"/>
      <dgm:spPr/>
      <dgm:t>
        <a:bodyPr/>
        <a:lstStyle/>
        <a:p>
          <a:r>
            <a:rPr lang="en-US" dirty="0">
              <a:solidFill>
                <a:schemeClr val="tx1"/>
              </a:solidFill>
            </a:rPr>
            <a:t>System</a:t>
          </a:r>
        </a:p>
      </dgm:t>
    </dgm:pt>
    <dgm:pt modelId="{87A08CC6-A0EF-4948-A3BA-9842B8F0EE1A}" type="parTrans" cxnId="{A0EFADE0-3F40-42FE-9579-CC95516A747F}">
      <dgm:prSet/>
      <dgm:spPr/>
      <dgm:t>
        <a:bodyPr/>
        <a:lstStyle/>
        <a:p>
          <a:endParaRPr lang="en-US"/>
        </a:p>
      </dgm:t>
    </dgm:pt>
    <dgm:pt modelId="{053C8A4A-E5F0-418D-A1E3-656A571AAEFF}" type="sibTrans" cxnId="{A0EFADE0-3F40-42FE-9579-CC95516A747F}">
      <dgm:prSet/>
      <dgm:spPr/>
      <dgm:t>
        <a:bodyPr/>
        <a:lstStyle/>
        <a:p>
          <a:endParaRPr lang="en-US"/>
        </a:p>
      </dgm:t>
    </dgm:pt>
    <dgm:pt modelId="{9F80761E-CB65-4EA9-BE09-C46DC59C2013}">
      <dgm:prSet phldrT="[Text]"/>
      <dgm:spPr/>
      <dgm:t>
        <a:bodyPr/>
        <a:lstStyle/>
        <a:p>
          <a:r>
            <a:rPr lang="en-US" dirty="0"/>
            <a:t>Event Logs</a:t>
          </a:r>
        </a:p>
      </dgm:t>
    </dgm:pt>
    <dgm:pt modelId="{1B26634C-6201-4808-89EF-5230CE854FA2}" type="parTrans" cxnId="{0910770E-17CB-4BF8-83A0-D722ADD9A413}">
      <dgm:prSet/>
      <dgm:spPr/>
      <dgm:t>
        <a:bodyPr/>
        <a:lstStyle/>
        <a:p>
          <a:endParaRPr lang="en-US"/>
        </a:p>
      </dgm:t>
    </dgm:pt>
    <dgm:pt modelId="{40EFAD70-A45A-4B81-8D01-EFFFE301C8EE}" type="sibTrans" cxnId="{0910770E-17CB-4BF8-83A0-D722ADD9A413}">
      <dgm:prSet/>
      <dgm:spPr/>
      <dgm:t>
        <a:bodyPr/>
        <a:lstStyle/>
        <a:p>
          <a:endParaRPr lang="en-US"/>
        </a:p>
      </dgm:t>
    </dgm:pt>
    <dgm:pt modelId="{331F4440-C05C-4968-A884-41BD88A8C9A4}">
      <dgm:prSet phldrT="[Text]"/>
      <dgm:spPr/>
      <dgm:t>
        <a:bodyPr/>
        <a:lstStyle/>
        <a:p>
          <a:r>
            <a:rPr lang="en-US" dirty="0"/>
            <a:t>Acquisitions</a:t>
          </a:r>
        </a:p>
      </dgm:t>
    </dgm:pt>
    <dgm:pt modelId="{A52AACD6-F34A-4BF8-80F0-80BEC209E6B2}" type="parTrans" cxnId="{6E70F324-936D-4E8B-A6B4-659B1ECEC138}">
      <dgm:prSet/>
      <dgm:spPr/>
      <dgm:t>
        <a:bodyPr/>
        <a:lstStyle/>
        <a:p>
          <a:endParaRPr lang="en-US"/>
        </a:p>
      </dgm:t>
    </dgm:pt>
    <dgm:pt modelId="{448BA807-C810-4689-A628-93FB56BE8A87}" type="sibTrans" cxnId="{6E70F324-936D-4E8B-A6B4-659B1ECEC138}">
      <dgm:prSet/>
      <dgm:spPr/>
      <dgm:t>
        <a:bodyPr/>
        <a:lstStyle/>
        <a:p>
          <a:endParaRPr lang="en-US"/>
        </a:p>
      </dgm:t>
    </dgm:pt>
    <dgm:pt modelId="{03EBAF08-656E-4E02-AEBE-BCD54D129940}">
      <dgm:prSet phldrT="[Text]"/>
      <dgm:spPr/>
      <dgm:t>
        <a:bodyPr/>
        <a:lstStyle/>
        <a:p>
          <a:r>
            <a:rPr lang="en-US" dirty="0">
              <a:solidFill>
                <a:schemeClr val="tx1"/>
              </a:solidFill>
            </a:rPr>
            <a:t>Network</a:t>
          </a:r>
        </a:p>
      </dgm:t>
    </dgm:pt>
    <dgm:pt modelId="{7DA96681-834E-4229-9521-0DA7F516722A}" type="parTrans" cxnId="{E3C11976-B98A-421D-8255-AE29E45E47A3}">
      <dgm:prSet/>
      <dgm:spPr/>
      <dgm:t>
        <a:bodyPr/>
        <a:lstStyle/>
        <a:p>
          <a:endParaRPr lang="en-US"/>
        </a:p>
      </dgm:t>
    </dgm:pt>
    <dgm:pt modelId="{062CAFCF-3403-4135-A20F-353E5F991651}" type="sibTrans" cxnId="{E3C11976-B98A-421D-8255-AE29E45E47A3}">
      <dgm:prSet/>
      <dgm:spPr/>
      <dgm:t>
        <a:bodyPr/>
        <a:lstStyle/>
        <a:p>
          <a:endParaRPr lang="en-US"/>
        </a:p>
      </dgm:t>
    </dgm:pt>
    <dgm:pt modelId="{23F39A15-7AA2-43F0-904B-BB436A701ACC}">
      <dgm:prSet phldrT="[Text]"/>
      <dgm:spPr/>
      <dgm:t>
        <a:bodyPr/>
        <a:lstStyle/>
        <a:p>
          <a:r>
            <a:rPr lang="en-US" dirty="0"/>
            <a:t>Firewall logs</a:t>
          </a:r>
        </a:p>
      </dgm:t>
    </dgm:pt>
    <dgm:pt modelId="{107F133A-9CFF-4BD2-AB90-63C1275BB552}" type="parTrans" cxnId="{AFAB7597-89EC-4CD9-93B4-C824BADA92A8}">
      <dgm:prSet/>
      <dgm:spPr/>
      <dgm:t>
        <a:bodyPr/>
        <a:lstStyle/>
        <a:p>
          <a:endParaRPr lang="en-US"/>
        </a:p>
      </dgm:t>
    </dgm:pt>
    <dgm:pt modelId="{AC17481A-3D33-4097-8B8E-9CC4B82410AC}" type="sibTrans" cxnId="{AFAB7597-89EC-4CD9-93B4-C824BADA92A8}">
      <dgm:prSet/>
      <dgm:spPr/>
      <dgm:t>
        <a:bodyPr/>
        <a:lstStyle/>
        <a:p>
          <a:endParaRPr lang="en-US"/>
        </a:p>
      </dgm:t>
    </dgm:pt>
    <dgm:pt modelId="{398D8D28-63FD-4FE6-A10B-F9C6BE2A880F}">
      <dgm:prSet phldrT="[Text]"/>
      <dgm:spPr/>
      <dgm:t>
        <a:bodyPr/>
        <a:lstStyle/>
        <a:p>
          <a:r>
            <a:rPr lang="en-US" dirty="0"/>
            <a:t>SIEM pulls</a:t>
          </a:r>
        </a:p>
      </dgm:t>
    </dgm:pt>
    <dgm:pt modelId="{16E33D4B-0FCC-4B03-BD1C-E1CFE75D5C33}" type="parTrans" cxnId="{7290C031-59DF-45A8-839D-602F61720D91}">
      <dgm:prSet/>
      <dgm:spPr/>
      <dgm:t>
        <a:bodyPr/>
        <a:lstStyle/>
        <a:p>
          <a:endParaRPr lang="en-US"/>
        </a:p>
      </dgm:t>
    </dgm:pt>
    <dgm:pt modelId="{5B152CB6-D2CE-4953-BFE2-30A9E52E5F2C}" type="sibTrans" cxnId="{7290C031-59DF-45A8-839D-602F61720D91}">
      <dgm:prSet/>
      <dgm:spPr/>
      <dgm:t>
        <a:bodyPr/>
        <a:lstStyle/>
        <a:p>
          <a:endParaRPr lang="en-US"/>
        </a:p>
      </dgm:t>
    </dgm:pt>
    <dgm:pt modelId="{4665DA6C-A753-4301-B8CA-3109D556AE24}">
      <dgm:prSet phldrT="[Text]"/>
      <dgm:spPr/>
      <dgm:t>
        <a:bodyPr/>
        <a:lstStyle/>
        <a:p>
          <a:r>
            <a:rPr lang="en-US" dirty="0">
              <a:solidFill>
                <a:schemeClr val="tx1"/>
              </a:solidFill>
            </a:rPr>
            <a:t>Email</a:t>
          </a:r>
        </a:p>
      </dgm:t>
    </dgm:pt>
    <dgm:pt modelId="{B141CB2F-8408-4632-9402-51D80512EA9E}" type="parTrans" cxnId="{025AED62-549B-465E-84A3-56B91F3D5CC9}">
      <dgm:prSet/>
      <dgm:spPr/>
      <dgm:t>
        <a:bodyPr/>
        <a:lstStyle/>
        <a:p>
          <a:endParaRPr lang="en-US"/>
        </a:p>
      </dgm:t>
    </dgm:pt>
    <dgm:pt modelId="{C06FA20A-20E9-4D1F-89A7-F8B1F0EA0DD5}" type="sibTrans" cxnId="{025AED62-549B-465E-84A3-56B91F3D5CC9}">
      <dgm:prSet/>
      <dgm:spPr/>
      <dgm:t>
        <a:bodyPr/>
        <a:lstStyle/>
        <a:p>
          <a:endParaRPr lang="en-US"/>
        </a:p>
      </dgm:t>
    </dgm:pt>
    <dgm:pt modelId="{C4D78726-8A11-4588-93FD-3D11B490856B}">
      <dgm:prSet phldrT="[Text]"/>
      <dgm:spPr/>
      <dgm:t>
        <a:bodyPr/>
        <a:lstStyle/>
        <a:p>
          <a:r>
            <a:rPr lang="en-US" dirty="0"/>
            <a:t>Email records</a:t>
          </a:r>
        </a:p>
      </dgm:t>
    </dgm:pt>
    <dgm:pt modelId="{5F5055EB-80AA-4050-A2E7-694EBD494452}" type="parTrans" cxnId="{A4CBF59A-8F99-45B5-99DF-EDD36C6B2E5F}">
      <dgm:prSet/>
      <dgm:spPr/>
      <dgm:t>
        <a:bodyPr/>
        <a:lstStyle/>
        <a:p>
          <a:endParaRPr lang="en-US"/>
        </a:p>
      </dgm:t>
    </dgm:pt>
    <dgm:pt modelId="{660020F1-2F23-4FCC-AEEC-0819C4BEA853}" type="sibTrans" cxnId="{A4CBF59A-8F99-45B5-99DF-EDD36C6B2E5F}">
      <dgm:prSet/>
      <dgm:spPr/>
      <dgm:t>
        <a:bodyPr/>
        <a:lstStyle/>
        <a:p>
          <a:endParaRPr lang="en-US"/>
        </a:p>
      </dgm:t>
    </dgm:pt>
    <dgm:pt modelId="{5887478B-ACB6-426E-B78D-F9B08AAA161A}">
      <dgm:prSet phldrT="[Text]"/>
      <dgm:spPr/>
      <dgm:t>
        <a:bodyPr/>
        <a:lstStyle/>
        <a:p>
          <a:r>
            <a:rPr lang="en-US" dirty="0"/>
            <a:t>Browser Logs</a:t>
          </a:r>
        </a:p>
      </dgm:t>
    </dgm:pt>
    <dgm:pt modelId="{1B9651DA-0A72-41E0-A188-6390AB190A2D}" type="parTrans" cxnId="{5E10AAA5-C90B-4F00-9B9E-BA9145A4494E}">
      <dgm:prSet/>
      <dgm:spPr/>
      <dgm:t>
        <a:bodyPr/>
        <a:lstStyle/>
        <a:p>
          <a:endParaRPr lang="en-US"/>
        </a:p>
      </dgm:t>
    </dgm:pt>
    <dgm:pt modelId="{6F5A036A-D99D-4933-89A5-1694F23E779C}" type="sibTrans" cxnId="{5E10AAA5-C90B-4F00-9B9E-BA9145A4494E}">
      <dgm:prSet/>
      <dgm:spPr/>
      <dgm:t>
        <a:bodyPr/>
        <a:lstStyle/>
        <a:p>
          <a:endParaRPr lang="en-US"/>
        </a:p>
      </dgm:t>
    </dgm:pt>
    <dgm:pt modelId="{B4EC2D63-79D6-49C2-A7D9-8E434FEAAF40}">
      <dgm:prSet phldrT="[Text]"/>
      <dgm:spPr/>
      <dgm:t>
        <a:bodyPr/>
        <a:lstStyle/>
        <a:p>
          <a:r>
            <a:rPr lang="en-US" dirty="0"/>
            <a:t>Account activity</a:t>
          </a:r>
        </a:p>
      </dgm:t>
    </dgm:pt>
    <dgm:pt modelId="{18E118D6-1F21-48D5-A9B9-584D2FDA7023}" type="parTrans" cxnId="{D0C5CCEA-2BB1-4418-B942-4FE6FC7B141D}">
      <dgm:prSet/>
      <dgm:spPr/>
      <dgm:t>
        <a:bodyPr/>
        <a:lstStyle/>
        <a:p>
          <a:endParaRPr lang="en-US"/>
        </a:p>
      </dgm:t>
    </dgm:pt>
    <dgm:pt modelId="{DD58E433-9919-4D28-97A3-FA33D994B3D6}" type="sibTrans" cxnId="{D0C5CCEA-2BB1-4418-B942-4FE6FC7B141D}">
      <dgm:prSet/>
      <dgm:spPr/>
      <dgm:t>
        <a:bodyPr/>
        <a:lstStyle/>
        <a:p>
          <a:endParaRPr lang="en-US"/>
        </a:p>
      </dgm:t>
    </dgm:pt>
    <dgm:pt modelId="{8D6185B3-F411-49C3-A42C-9AB2E96D2D58}">
      <dgm:prSet phldrT="[Text]"/>
      <dgm:spPr/>
      <dgm:t>
        <a:bodyPr/>
        <a:lstStyle/>
        <a:p>
          <a:r>
            <a:rPr lang="en-US" dirty="0"/>
            <a:t>IIS Logs</a:t>
          </a:r>
        </a:p>
      </dgm:t>
    </dgm:pt>
    <dgm:pt modelId="{6E8506AB-AC68-4441-8FA3-844926646762}" type="parTrans" cxnId="{197362EB-BCB9-4C02-9D88-E9358F50C227}">
      <dgm:prSet/>
      <dgm:spPr/>
      <dgm:t>
        <a:bodyPr/>
        <a:lstStyle/>
        <a:p>
          <a:endParaRPr lang="en-US"/>
        </a:p>
      </dgm:t>
    </dgm:pt>
    <dgm:pt modelId="{B258796A-F805-4014-8DA8-B2C4526739D0}" type="sibTrans" cxnId="{197362EB-BCB9-4C02-9D88-E9358F50C227}">
      <dgm:prSet/>
      <dgm:spPr/>
      <dgm:t>
        <a:bodyPr/>
        <a:lstStyle/>
        <a:p>
          <a:endParaRPr lang="en-US"/>
        </a:p>
      </dgm:t>
    </dgm:pt>
    <dgm:pt modelId="{3B6BE4D2-9E8B-744C-93F1-AE0452F0A8FA}">
      <dgm:prSet phldrT="[Text]"/>
      <dgm:spPr/>
      <dgm:t>
        <a:bodyPr/>
        <a:lstStyle/>
        <a:p>
          <a:r>
            <a:rPr lang="en-US" dirty="0"/>
            <a:t>UEBA</a:t>
          </a:r>
        </a:p>
      </dgm:t>
    </dgm:pt>
    <dgm:pt modelId="{8E602BE7-655D-264A-B59D-DA795B941160}" type="parTrans" cxnId="{A54ECD5C-D847-3342-B0CF-CC5A51CB386F}">
      <dgm:prSet/>
      <dgm:spPr/>
      <dgm:t>
        <a:bodyPr/>
        <a:lstStyle/>
        <a:p>
          <a:endParaRPr lang="en-US"/>
        </a:p>
      </dgm:t>
    </dgm:pt>
    <dgm:pt modelId="{F903BBCC-E8A5-D44F-9B91-04DACE0092D5}" type="sibTrans" cxnId="{A54ECD5C-D847-3342-B0CF-CC5A51CB386F}">
      <dgm:prSet/>
      <dgm:spPr/>
      <dgm:t>
        <a:bodyPr/>
        <a:lstStyle/>
        <a:p>
          <a:endParaRPr lang="en-US"/>
        </a:p>
      </dgm:t>
    </dgm:pt>
    <dgm:pt modelId="{9F534BCC-D537-4D38-AC65-3CCB11B174E9}" type="pres">
      <dgm:prSet presAssocID="{67183C81-CF4C-474E-B856-E66A697E62BB}" presName="composite" presStyleCnt="0">
        <dgm:presLayoutVars>
          <dgm:chMax val="5"/>
          <dgm:dir/>
          <dgm:animLvl val="ctr"/>
          <dgm:resizeHandles val="exact"/>
        </dgm:presLayoutVars>
      </dgm:prSet>
      <dgm:spPr/>
    </dgm:pt>
    <dgm:pt modelId="{F259AA8C-03FD-460B-BA7F-6073FAFADE0B}" type="pres">
      <dgm:prSet presAssocID="{67183C81-CF4C-474E-B856-E66A697E62BB}" presName="cycle" presStyleCnt="0"/>
      <dgm:spPr/>
    </dgm:pt>
    <dgm:pt modelId="{F4524FFB-5577-4B7E-8375-6017AA0AA766}" type="pres">
      <dgm:prSet presAssocID="{67183C81-CF4C-474E-B856-E66A697E62BB}" presName="centerShape" presStyleCnt="0"/>
      <dgm:spPr/>
    </dgm:pt>
    <dgm:pt modelId="{B0DC3170-D419-4E59-A390-46E54941A0C9}" type="pres">
      <dgm:prSet presAssocID="{67183C81-CF4C-474E-B856-E66A697E62BB}" presName="connSite" presStyleLbl="node1" presStyleIdx="0" presStyleCnt="4"/>
      <dgm:spPr/>
    </dgm:pt>
    <dgm:pt modelId="{C24AA57A-FAF0-4B6F-B36F-B42DE34C66DF}" type="pres">
      <dgm:prSet presAssocID="{67183C81-CF4C-474E-B856-E66A697E62BB}"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Filing Box Archive with solid fill"/>
        </a:ext>
      </dgm:extLst>
    </dgm:pt>
    <dgm:pt modelId="{E966EDFF-7FC7-4D7F-BEA2-F7817814B78B}" type="pres">
      <dgm:prSet presAssocID="{87A08CC6-A0EF-4948-A3BA-9842B8F0EE1A}" presName="Name25" presStyleLbl="parChTrans1D1" presStyleIdx="0" presStyleCnt="3"/>
      <dgm:spPr/>
    </dgm:pt>
    <dgm:pt modelId="{DBF2BE36-AA3B-4D3D-809F-A5AECFFDD33E}" type="pres">
      <dgm:prSet presAssocID="{C8DC9B7E-7A36-4E30-861B-2D930C433CFF}" presName="node" presStyleCnt="0"/>
      <dgm:spPr/>
    </dgm:pt>
    <dgm:pt modelId="{CF08253A-4194-4DA0-BF8A-880B697C3970}" type="pres">
      <dgm:prSet presAssocID="{C8DC9B7E-7A36-4E30-861B-2D930C433CFF}" presName="parentNode" presStyleLbl="node1" presStyleIdx="1" presStyleCnt="4">
        <dgm:presLayoutVars>
          <dgm:chMax val="1"/>
          <dgm:bulletEnabled val="1"/>
        </dgm:presLayoutVars>
      </dgm:prSet>
      <dgm:spPr/>
    </dgm:pt>
    <dgm:pt modelId="{32136BC2-05FA-4848-AEFC-A3D92911F881}" type="pres">
      <dgm:prSet presAssocID="{C8DC9B7E-7A36-4E30-861B-2D930C433CFF}" presName="childNode" presStyleLbl="revTx" presStyleIdx="0" presStyleCnt="3">
        <dgm:presLayoutVars>
          <dgm:bulletEnabled val="1"/>
        </dgm:presLayoutVars>
      </dgm:prSet>
      <dgm:spPr/>
    </dgm:pt>
    <dgm:pt modelId="{BCC15CED-FA67-4DD5-B224-C36ED4B4C98A}" type="pres">
      <dgm:prSet presAssocID="{7DA96681-834E-4229-9521-0DA7F516722A}" presName="Name25" presStyleLbl="parChTrans1D1" presStyleIdx="1" presStyleCnt="3"/>
      <dgm:spPr/>
    </dgm:pt>
    <dgm:pt modelId="{D9BF08AB-31E4-4A20-89BA-9712D2FAE295}" type="pres">
      <dgm:prSet presAssocID="{03EBAF08-656E-4E02-AEBE-BCD54D129940}" presName="node" presStyleCnt="0"/>
      <dgm:spPr/>
    </dgm:pt>
    <dgm:pt modelId="{16408AF9-CC8B-4CEF-A540-723E058DCD59}" type="pres">
      <dgm:prSet presAssocID="{03EBAF08-656E-4E02-AEBE-BCD54D129940}" presName="parentNode" presStyleLbl="node1" presStyleIdx="2" presStyleCnt="4">
        <dgm:presLayoutVars>
          <dgm:chMax val="1"/>
          <dgm:bulletEnabled val="1"/>
        </dgm:presLayoutVars>
      </dgm:prSet>
      <dgm:spPr/>
    </dgm:pt>
    <dgm:pt modelId="{D06B1F0D-3E4E-493D-BD08-60906D5E3C9B}" type="pres">
      <dgm:prSet presAssocID="{03EBAF08-656E-4E02-AEBE-BCD54D129940}" presName="childNode" presStyleLbl="revTx" presStyleIdx="1" presStyleCnt="3">
        <dgm:presLayoutVars>
          <dgm:bulletEnabled val="1"/>
        </dgm:presLayoutVars>
      </dgm:prSet>
      <dgm:spPr/>
    </dgm:pt>
    <dgm:pt modelId="{707FCB50-3B1E-4666-896F-E8B7E7BC8621}" type="pres">
      <dgm:prSet presAssocID="{B141CB2F-8408-4632-9402-51D80512EA9E}" presName="Name25" presStyleLbl="parChTrans1D1" presStyleIdx="2" presStyleCnt="3"/>
      <dgm:spPr/>
    </dgm:pt>
    <dgm:pt modelId="{EC4CCD03-9390-463F-862A-4908395CBFC7}" type="pres">
      <dgm:prSet presAssocID="{4665DA6C-A753-4301-B8CA-3109D556AE24}" presName="node" presStyleCnt="0"/>
      <dgm:spPr/>
    </dgm:pt>
    <dgm:pt modelId="{DEEF9914-04DA-477B-9D23-078013B162B4}" type="pres">
      <dgm:prSet presAssocID="{4665DA6C-A753-4301-B8CA-3109D556AE24}" presName="parentNode" presStyleLbl="node1" presStyleIdx="3" presStyleCnt="4">
        <dgm:presLayoutVars>
          <dgm:chMax val="1"/>
          <dgm:bulletEnabled val="1"/>
        </dgm:presLayoutVars>
      </dgm:prSet>
      <dgm:spPr/>
    </dgm:pt>
    <dgm:pt modelId="{D4C56A94-BE20-49AE-88B6-7058582C909A}" type="pres">
      <dgm:prSet presAssocID="{4665DA6C-A753-4301-B8CA-3109D556AE24}" presName="childNode" presStyleLbl="revTx" presStyleIdx="2" presStyleCnt="3">
        <dgm:presLayoutVars>
          <dgm:bulletEnabled val="1"/>
        </dgm:presLayoutVars>
      </dgm:prSet>
      <dgm:spPr/>
    </dgm:pt>
  </dgm:ptLst>
  <dgm:cxnLst>
    <dgm:cxn modelId="{0910770E-17CB-4BF8-83A0-D722ADD9A413}" srcId="{C8DC9B7E-7A36-4E30-861B-2D930C433CFF}" destId="{9F80761E-CB65-4EA9-BE09-C46DC59C2013}" srcOrd="0" destOrd="0" parTransId="{1B26634C-6201-4808-89EF-5230CE854FA2}" sibTransId="{40EFAD70-A45A-4B81-8D01-EFFFE301C8EE}"/>
    <dgm:cxn modelId="{6E70F324-936D-4E8B-A6B4-659B1ECEC138}" srcId="{C8DC9B7E-7A36-4E30-861B-2D930C433CFF}" destId="{331F4440-C05C-4968-A884-41BD88A8C9A4}" srcOrd="1" destOrd="0" parTransId="{A52AACD6-F34A-4BF8-80F0-80BEC209E6B2}" sibTransId="{448BA807-C810-4689-A628-93FB56BE8A87}"/>
    <dgm:cxn modelId="{A842E527-63DE-49E7-9325-4519771C628D}" type="presOf" srcId="{7DA96681-834E-4229-9521-0DA7F516722A}" destId="{BCC15CED-FA67-4DD5-B224-C36ED4B4C98A}" srcOrd="0" destOrd="0" presId="urn:microsoft.com/office/officeart/2005/8/layout/radial2"/>
    <dgm:cxn modelId="{13EAE42C-CFC4-4E59-90B2-BB2CA8ECF6A0}" type="presOf" srcId="{03EBAF08-656E-4E02-AEBE-BCD54D129940}" destId="{16408AF9-CC8B-4CEF-A540-723E058DCD59}" srcOrd="0" destOrd="0" presId="urn:microsoft.com/office/officeart/2005/8/layout/radial2"/>
    <dgm:cxn modelId="{7290C031-59DF-45A8-839D-602F61720D91}" srcId="{03EBAF08-656E-4E02-AEBE-BCD54D129940}" destId="{398D8D28-63FD-4FE6-A10B-F9C6BE2A880F}" srcOrd="1" destOrd="0" parTransId="{16E33D4B-0FCC-4B03-BD1C-E1CFE75D5C33}" sibTransId="{5B152CB6-D2CE-4953-BFE2-30A9E52E5F2C}"/>
    <dgm:cxn modelId="{25A78A34-B840-406F-9394-54101CA8EF18}" type="presOf" srcId="{87A08CC6-A0EF-4948-A3BA-9842B8F0EE1A}" destId="{E966EDFF-7FC7-4D7F-BEA2-F7817814B78B}" srcOrd="0" destOrd="0" presId="urn:microsoft.com/office/officeart/2005/8/layout/radial2"/>
    <dgm:cxn modelId="{23BC183A-B999-422A-B333-DF46A544F8F8}" type="presOf" srcId="{9F80761E-CB65-4EA9-BE09-C46DC59C2013}" destId="{32136BC2-05FA-4848-AEFC-A3D92911F881}" srcOrd="0" destOrd="0" presId="urn:microsoft.com/office/officeart/2005/8/layout/radial2"/>
    <dgm:cxn modelId="{B0F42540-E7E1-4EF3-AA55-88481D8DF437}" type="presOf" srcId="{4665DA6C-A753-4301-B8CA-3109D556AE24}" destId="{DEEF9914-04DA-477B-9D23-078013B162B4}" srcOrd="0" destOrd="0" presId="urn:microsoft.com/office/officeart/2005/8/layout/radial2"/>
    <dgm:cxn modelId="{C4E8BD40-7265-4A34-8A89-FC3DF7F8734F}" type="presOf" srcId="{398D8D28-63FD-4FE6-A10B-F9C6BE2A880F}" destId="{D06B1F0D-3E4E-493D-BD08-60906D5E3C9B}" srcOrd="0" destOrd="1" presId="urn:microsoft.com/office/officeart/2005/8/layout/radial2"/>
    <dgm:cxn modelId="{85AD0A53-498B-475D-AA70-4D7D366C29DA}" type="presOf" srcId="{5887478B-ACB6-426E-B78D-F9B08AAA161A}" destId="{32136BC2-05FA-4848-AEFC-A3D92911F881}" srcOrd="0" destOrd="2" presId="urn:microsoft.com/office/officeart/2005/8/layout/radial2"/>
    <dgm:cxn modelId="{A54ECD5C-D847-3342-B0CF-CC5A51CB386F}" srcId="{03EBAF08-656E-4E02-AEBE-BCD54D129940}" destId="{3B6BE4D2-9E8B-744C-93F1-AE0452F0A8FA}" srcOrd="3" destOrd="0" parTransId="{8E602BE7-655D-264A-B59D-DA795B941160}" sibTransId="{F903BBCC-E8A5-D44F-9B91-04DACE0092D5}"/>
    <dgm:cxn modelId="{025AED62-549B-465E-84A3-56B91F3D5CC9}" srcId="{67183C81-CF4C-474E-B856-E66A697E62BB}" destId="{4665DA6C-A753-4301-B8CA-3109D556AE24}" srcOrd="2" destOrd="0" parTransId="{B141CB2F-8408-4632-9402-51D80512EA9E}" sibTransId="{C06FA20A-20E9-4D1F-89A7-F8B1F0EA0DD5}"/>
    <dgm:cxn modelId="{E3C11976-B98A-421D-8255-AE29E45E47A3}" srcId="{67183C81-CF4C-474E-B856-E66A697E62BB}" destId="{03EBAF08-656E-4E02-AEBE-BCD54D129940}" srcOrd="1" destOrd="0" parTransId="{7DA96681-834E-4229-9521-0DA7F516722A}" sibTransId="{062CAFCF-3403-4135-A20F-353E5F991651}"/>
    <dgm:cxn modelId="{5DB6ED7D-07D9-45E5-8C25-CCCB6A70F583}" type="presOf" srcId="{B141CB2F-8408-4632-9402-51D80512EA9E}" destId="{707FCB50-3B1E-4666-896F-E8B7E7BC8621}" srcOrd="0" destOrd="0" presId="urn:microsoft.com/office/officeart/2005/8/layout/radial2"/>
    <dgm:cxn modelId="{1B628F8A-D699-41B0-8E13-51EEC182C8C6}" type="presOf" srcId="{331F4440-C05C-4968-A884-41BD88A8C9A4}" destId="{32136BC2-05FA-4848-AEFC-A3D92911F881}" srcOrd="0" destOrd="1" presId="urn:microsoft.com/office/officeart/2005/8/layout/radial2"/>
    <dgm:cxn modelId="{AFAB7597-89EC-4CD9-93B4-C824BADA92A8}" srcId="{03EBAF08-656E-4E02-AEBE-BCD54D129940}" destId="{23F39A15-7AA2-43F0-904B-BB436A701ACC}" srcOrd="0" destOrd="0" parTransId="{107F133A-9CFF-4BD2-AB90-63C1275BB552}" sibTransId="{AC17481A-3D33-4097-8B8E-9CC4B82410AC}"/>
    <dgm:cxn modelId="{A4CBF59A-8F99-45B5-99DF-EDD36C6B2E5F}" srcId="{4665DA6C-A753-4301-B8CA-3109D556AE24}" destId="{C4D78726-8A11-4588-93FD-3D11B490856B}" srcOrd="0" destOrd="0" parTransId="{5F5055EB-80AA-4050-A2E7-694EBD494452}" sibTransId="{660020F1-2F23-4FCC-AEEC-0819C4BEA853}"/>
    <dgm:cxn modelId="{9FCAC39F-506E-DE40-B883-D855F1393A18}" type="presOf" srcId="{3B6BE4D2-9E8B-744C-93F1-AE0452F0A8FA}" destId="{D06B1F0D-3E4E-493D-BD08-60906D5E3C9B}" srcOrd="0" destOrd="3" presId="urn:microsoft.com/office/officeart/2005/8/layout/radial2"/>
    <dgm:cxn modelId="{5E10AAA5-C90B-4F00-9B9E-BA9145A4494E}" srcId="{C8DC9B7E-7A36-4E30-861B-2D930C433CFF}" destId="{5887478B-ACB6-426E-B78D-F9B08AAA161A}" srcOrd="2" destOrd="0" parTransId="{1B9651DA-0A72-41E0-A188-6390AB190A2D}" sibTransId="{6F5A036A-D99D-4933-89A5-1694F23E779C}"/>
    <dgm:cxn modelId="{3DF676A9-6AED-4F53-A66E-76FC2D436531}" type="presOf" srcId="{8D6185B3-F411-49C3-A42C-9AB2E96D2D58}" destId="{32136BC2-05FA-4848-AEFC-A3D92911F881}" srcOrd="0" destOrd="3" presId="urn:microsoft.com/office/officeart/2005/8/layout/radial2"/>
    <dgm:cxn modelId="{8C1744BD-86AF-432D-ADAA-3754331C6B2F}" type="presOf" srcId="{67183C81-CF4C-474E-B856-E66A697E62BB}" destId="{9F534BCC-D537-4D38-AC65-3CCB11B174E9}" srcOrd="0" destOrd="0" presId="urn:microsoft.com/office/officeart/2005/8/layout/radial2"/>
    <dgm:cxn modelId="{453855C5-3E88-41D9-B7FA-0A3C258877E2}" type="presOf" srcId="{23F39A15-7AA2-43F0-904B-BB436A701ACC}" destId="{D06B1F0D-3E4E-493D-BD08-60906D5E3C9B}" srcOrd="0" destOrd="0" presId="urn:microsoft.com/office/officeart/2005/8/layout/radial2"/>
    <dgm:cxn modelId="{1F5521CB-9914-4FEF-80BF-CF8C45E60372}" type="presOf" srcId="{C8DC9B7E-7A36-4E30-861B-2D930C433CFF}" destId="{CF08253A-4194-4DA0-BF8A-880B697C3970}" srcOrd="0" destOrd="0" presId="urn:microsoft.com/office/officeart/2005/8/layout/radial2"/>
    <dgm:cxn modelId="{2462E1D3-3E8F-45E5-B835-1028F30A4E78}" type="presOf" srcId="{B4EC2D63-79D6-49C2-A7D9-8E434FEAAF40}" destId="{D06B1F0D-3E4E-493D-BD08-60906D5E3C9B}" srcOrd="0" destOrd="2" presId="urn:microsoft.com/office/officeart/2005/8/layout/radial2"/>
    <dgm:cxn modelId="{A0EFADE0-3F40-42FE-9579-CC95516A747F}" srcId="{67183C81-CF4C-474E-B856-E66A697E62BB}" destId="{C8DC9B7E-7A36-4E30-861B-2D930C433CFF}" srcOrd="0" destOrd="0" parTransId="{87A08CC6-A0EF-4948-A3BA-9842B8F0EE1A}" sibTransId="{053C8A4A-E5F0-418D-A1E3-656A571AAEFF}"/>
    <dgm:cxn modelId="{D0C5CCEA-2BB1-4418-B942-4FE6FC7B141D}" srcId="{03EBAF08-656E-4E02-AEBE-BCD54D129940}" destId="{B4EC2D63-79D6-49C2-A7D9-8E434FEAAF40}" srcOrd="2" destOrd="0" parTransId="{18E118D6-1F21-48D5-A9B9-584D2FDA7023}" sibTransId="{DD58E433-9919-4D28-97A3-FA33D994B3D6}"/>
    <dgm:cxn modelId="{197362EB-BCB9-4C02-9D88-E9358F50C227}" srcId="{C8DC9B7E-7A36-4E30-861B-2D930C433CFF}" destId="{8D6185B3-F411-49C3-A42C-9AB2E96D2D58}" srcOrd="3" destOrd="0" parTransId="{6E8506AB-AC68-4441-8FA3-844926646762}" sibTransId="{B258796A-F805-4014-8DA8-B2C4526739D0}"/>
    <dgm:cxn modelId="{0E988EF5-D361-4C10-8F54-48925A788EB4}" type="presOf" srcId="{C4D78726-8A11-4588-93FD-3D11B490856B}" destId="{D4C56A94-BE20-49AE-88B6-7058582C909A}" srcOrd="0" destOrd="0" presId="urn:microsoft.com/office/officeart/2005/8/layout/radial2"/>
    <dgm:cxn modelId="{9BC0C1A1-4435-49D2-9DB3-8E7B2820F04D}" type="presParOf" srcId="{9F534BCC-D537-4D38-AC65-3CCB11B174E9}" destId="{F259AA8C-03FD-460B-BA7F-6073FAFADE0B}" srcOrd="0" destOrd="0" presId="urn:microsoft.com/office/officeart/2005/8/layout/radial2"/>
    <dgm:cxn modelId="{26F8DF8F-1C14-438F-B12B-9731F9EA0CE2}" type="presParOf" srcId="{F259AA8C-03FD-460B-BA7F-6073FAFADE0B}" destId="{F4524FFB-5577-4B7E-8375-6017AA0AA766}" srcOrd="0" destOrd="0" presId="urn:microsoft.com/office/officeart/2005/8/layout/radial2"/>
    <dgm:cxn modelId="{83DB35F9-DEB2-4C5E-90F9-E4AF9AEFDA32}" type="presParOf" srcId="{F4524FFB-5577-4B7E-8375-6017AA0AA766}" destId="{B0DC3170-D419-4E59-A390-46E54941A0C9}" srcOrd="0" destOrd="0" presId="urn:microsoft.com/office/officeart/2005/8/layout/radial2"/>
    <dgm:cxn modelId="{71A46547-1560-443C-A234-A5AC912D55EC}" type="presParOf" srcId="{F4524FFB-5577-4B7E-8375-6017AA0AA766}" destId="{C24AA57A-FAF0-4B6F-B36F-B42DE34C66DF}" srcOrd="1" destOrd="0" presId="urn:microsoft.com/office/officeart/2005/8/layout/radial2"/>
    <dgm:cxn modelId="{9B4658B4-8B6A-42C6-855E-1D9F474A061A}" type="presParOf" srcId="{F259AA8C-03FD-460B-BA7F-6073FAFADE0B}" destId="{E966EDFF-7FC7-4D7F-BEA2-F7817814B78B}" srcOrd="1" destOrd="0" presId="urn:microsoft.com/office/officeart/2005/8/layout/radial2"/>
    <dgm:cxn modelId="{D4B02A73-06E7-46AB-8D3F-E1454D01693B}" type="presParOf" srcId="{F259AA8C-03FD-460B-BA7F-6073FAFADE0B}" destId="{DBF2BE36-AA3B-4D3D-809F-A5AECFFDD33E}" srcOrd="2" destOrd="0" presId="urn:microsoft.com/office/officeart/2005/8/layout/radial2"/>
    <dgm:cxn modelId="{C0498EFA-4876-464D-B4A8-B49B4CB79EAF}" type="presParOf" srcId="{DBF2BE36-AA3B-4D3D-809F-A5AECFFDD33E}" destId="{CF08253A-4194-4DA0-BF8A-880B697C3970}" srcOrd="0" destOrd="0" presId="urn:microsoft.com/office/officeart/2005/8/layout/radial2"/>
    <dgm:cxn modelId="{C4D61997-693C-4450-8137-69F2542247DA}" type="presParOf" srcId="{DBF2BE36-AA3B-4D3D-809F-A5AECFFDD33E}" destId="{32136BC2-05FA-4848-AEFC-A3D92911F881}" srcOrd="1" destOrd="0" presId="urn:microsoft.com/office/officeart/2005/8/layout/radial2"/>
    <dgm:cxn modelId="{9C63600D-3BB4-436F-8590-D8612FA1EA96}" type="presParOf" srcId="{F259AA8C-03FD-460B-BA7F-6073FAFADE0B}" destId="{BCC15CED-FA67-4DD5-B224-C36ED4B4C98A}" srcOrd="3" destOrd="0" presId="urn:microsoft.com/office/officeart/2005/8/layout/radial2"/>
    <dgm:cxn modelId="{205F8477-7965-42F7-8F02-1147A374CF9A}" type="presParOf" srcId="{F259AA8C-03FD-460B-BA7F-6073FAFADE0B}" destId="{D9BF08AB-31E4-4A20-89BA-9712D2FAE295}" srcOrd="4" destOrd="0" presId="urn:microsoft.com/office/officeart/2005/8/layout/radial2"/>
    <dgm:cxn modelId="{A8D1C4F8-E6EA-45E5-B0F8-9E23FFC94F16}" type="presParOf" srcId="{D9BF08AB-31E4-4A20-89BA-9712D2FAE295}" destId="{16408AF9-CC8B-4CEF-A540-723E058DCD59}" srcOrd="0" destOrd="0" presId="urn:microsoft.com/office/officeart/2005/8/layout/radial2"/>
    <dgm:cxn modelId="{15445245-95A4-4928-B50F-E0823B6EEEF8}" type="presParOf" srcId="{D9BF08AB-31E4-4A20-89BA-9712D2FAE295}" destId="{D06B1F0D-3E4E-493D-BD08-60906D5E3C9B}" srcOrd="1" destOrd="0" presId="urn:microsoft.com/office/officeart/2005/8/layout/radial2"/>
    <dgm:cxn modelId="{D2B8F607-CB87-4E63-B709-0B9E8B8DAD5F}" type="presParOf" srcId="{F259AA8C-03FD-460B-BA7F-6073FAFADE0B}" destId="{707FCB50-3B1E-4666-896F-E8B7E7BC8621}" srcOrd="5" destOrd="0" presId="urn:microsoft.com/office/officeart/2005/8/layout/radial2"/>
    <dgm:cxn modelId="{56B8B66C-10B2-4D80-B887-EECB491C36BB}" type="presParOf" srcId="{F259AA8C-03FD-460B-BA7F-6073FAFADE0B}" destId="{EC4CCD03-9390-463F-862A-4908395CBFC7}" srcOrd="6" destOrd="0" presId="urn:microsoft.com/office/officeart/2005/8/layout/radial2"/>
    <dgm:cxn modelId="{E8FEA369-F6E6-4329-97C5-711FE817E994}" type="presParOf" srcId="{EC4CCD03-9390-463F-862A-4908395CBFC7}" destId="{DEEF9914-04DA-477B-9D23-078013B162B4}" srcOrd="0" destOrd="0" presId="urn:microsoft.com/office/officeart/2005/8/layout/radial2"/>
    <dgm:cxn modelId="{E5E86531-5598-47FE-9B5B-89E7FCA8CEF9}" type="presParOf" srcId="{EC4CCD03-9390-463F-862A-4908395CBFC7}" destId="{D4C56A94-BE20-49AE-88B6-7058582C909A}"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3E074-046F-48BE-8A61-1FE709595CDB}">
      <dsp:nvSpPr>
        <dsp:cNvPr id="0" name=""/>
        <dsp:cNvSpPr/>
      </dsp:nvSpPr>
      <dsp:spPr>
        <a:xfrm>
          <a:off x="100721" y="249938"/>
          <a:ext cx="2484458" cy="2484458"/>
        </a:xfrm>
        <a:prstGeom prst="ellipse">
          <a:avLst/>
        </a:prstGeom>
        <a:solidFill>
          <a:schemeClr val="accent1">
            <a:lumMod val="9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kern="1200" dirty="0"/>
            <a:t>IT Security Incident</a:t>
          </a:r>
        </a:p>
      </dsp:txBody>
      <dsp:txXfrm>
        <a:off x="447650" y="542909"/>
        <a:ext cx="1432480" cy="1898516"/>
      </dsp:txXfrm>
    </dsp:sp>
    <dsp:sp modelId="{79C70814-65EC-441E-AED1-9EA989D6D85D}">
      <dsp:nvSpPr>
        <dsp:cNvPr id="0" name=""/>
        <dsp:cNvSpPr/>
      </dsp:nvSpPr>
      <dsp:spPr>
        <a:xfrm>
          <a:off x="1891322" y="249938"/>
          <a:ext cx="2484458" cy="2484458"/>
        </a:xfrm>
        <a:prstGeom prst="ellipse">
          <a:avLst/>
        </a:prstGeom>
        <a:solidFill>
          <a:schemeClr val="accent3">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kern="1200" dirty="0"/>
            <a:t>Data Incident</a:t>
          </a:r>
        </a:p>
      </dsp:txBody>
      <dsp:txXfrm>
        <a:off x="2596371" y="542909"/>
        <a:ext cx="1432480" cy="18985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7B330-F902-4A61-974D-7C2D86F7F5CC}">
      <dsp:nvSpPr>
        <dsp:cNvPr id="0" name=""/>
        <dsp:cNvSpPr/>
      </dsp:nvSpPr>
      <dsp:spPr>
        <a:xfrm>
          <a:off x="5326294" y="1331366"/>
          <a:ext cx="2135779" cy="406345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0" rIns="188595" bIns="41910" numCol="1" spcCol="1270" anchor="ctr" anchorCtr="0">
          <a:noAutofit/>
        </a:bodyPr>
        <a:lstStyle/>
        <a:p>
          <a:pPr marL="0" lvl="0" indent="0" algn="r" defTabSz="1466850">
            <a:lnSpc>
              <a:spcPct val="90000"/>
            </a:lnSpc>
            <a:spcBef>
              <a:spcPct val="0"/>
            </a:spcBef>
            <a:spcAft>
              <a:spcPct val="35000"/>
            </a:spcAft>
            <a:buNone/>
          </a:pPr>
          <a:r>
            <a:rPr lang="en-US" sz="3300" kern="1200" dirty="0">
              <a:solidFill>
                <a:schemeClr val="tx1"/>
              </a:solidFill>
            </a:rPr>
            <a:t>Further Encryption</a:t>
          </a:r>
        </a:p>
      </dsp:txBody>
      <dsp:txXfrm rot="16200000">
        <a:off x="5303128" y="2882271"/>
        <a:ext cx="3657112" cy="555302"/>
      </dsp:txXfrm>
    </dsp:sp>
    <dsp:sp modelId="{A6D08951-FEA5-4D8C-A145-68193A9FFFC1}">
      <dsp:nvSpPr>
        <dsp:cNvPr id="0" name=""/>
        <dsp:cNvSpPr/>
      </dsp:nvSpPr>
      <dsp:spPr>
        <a:xfrm>
          <a:off x="2999547" y="645905"/>
          <a:ext cx="2135779" cy="474675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0" rIns="188595" bIns="41910" numCol="1" spcCol="1270" anchor="ctr" anchorCtr="0">
          <a:noAutofit/>
        </a:bodyPr>
        <a:lstStyle/>
        <a:p>
          <a:pPr marL="0" lvl="0" indent="0" algn="r" defTabSz="1466850">
            <a:lnSpc>
              <a:spcPct val="90000"/>
            </a:lnSpc>
            <a:spcBef>
              <a:spcPct val="0"/>
            </a:spcBef>
            <a:spcAft>
              <a:spcPct val="35000"/>
            </a:spcAft>
            <a:buNone/>
          </a:pPr>
          <a:r>
            <a:rPr lang="en-US" sz="3300" kern="1200" dirty="0">
              <a:solidFill>
                <a:schemeClr val="tx1"/>
              </a:solidFill>
            </a:rPr>
            <a:t>Restricted Access</a:t>
          </a:r>
        </a:p>
      </dsp:txBody>
      <dsp:txXfrm rot="16200000">
        <a:off x="2668899" y="2504292"/>
        <a:ext cx="4272077" cy="555302"/>
      </dsp:txXfrm>
    </dsp:sp>
    <dsp:sp modelId="{2D3C9364-4CDF-417B-BE1B-2831DFE50747}">
      <dsp:nvSpPr>
        <dsp:cNvPr id="0" name=""/>
        <dsp:cNvSpPr/>
      </dsp:nvSpPr>
      <dsp:spPr>
        <a:xfrm>
          <a:off x="665926" y="0"/>
          <a:ext cx="2135779" cy="539265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0" rIns="188595" bIns="41910" numCol="1" spcCol="1270" anchor="ctr" anchorCtr="0">
          <a:noAutofit/>
        </a:bodyPr>
        <a:lstStyle/>
        <a:p>
          <a:pPr marL="0" lvl="0" indent="0" algn="r" defTabSz="1466850">
            <a:lnSpc>
              <a:spcPct val="90000"/>
            </a:lnSpc>
            <a:spcBef>
              <a:spcPct val="0"/>
            </a:spcBef>
            <a:spcAft>
              <a:spcPct val="35000"/>
            </a:spcAft>
            <a:buNone/>
          </a:pPr>
          <a:r>
            <a:rPr lang="en-US" sz="3300" kern="1200" dirty="0">
              <a:solidFill>
                <a:schemeClr val="tx1"/>
              </a:solidFill>
            </a:rPr>
            <a:t>Ticketing</a:t>
          </a:r>
        </a:p>
      </dsp:txBody>
      <dsp:txXfrm rot="16200000">
        <a:off x="44621" y="2149044"/>
        <a:ext cx="4853391" cy="555302"/>
      </dsp:txXfrm>
    </dsp:sp>
    <dsp:sp modelId="{DE53BBFE-B7D2-431F-A993-A1B8072877B2}">
      <dsp:nvSpPr>
        <dsp:cNvPr id="0" name=""/>
        <dsp:cNvSpPr/>
      </dsp:nvSpPr>
      <dsp:spPr>
        <a:xfrm>
          <a:off x="665926" y="0"/>
          <a:ext cx="1516403" cy="5418667"/>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Main ticketing system</a:t>
          </a:r>
        </a:p>
        <a:p>
          <a:pPr marL="0" lvl="0" indent="0" algn="l" defTabSz="889000">
            <a:lnSpc>
              <a:spcPct val="90000"/>
            </a:lnSpc>
            <a:spcBef>
              <a:spcPct val="0"/>
            </a:spcBef>
            <a:spcAft>
              <a:spcPct val="35000"/>
            </a:spcAft>
            <a:buNone/>
          </a:pPr>
          <a:r>
            <a:rPr lang="en-US" sz="2000" kern="1200" dirty="0">
              <a:solidFill>
                <a:schemeClr val="tx1"/>
              </a:solidFill>
            </a:rPr>
            <a:t>General tracking</a:t>
          </a:r>
        </a:p>
        <a:p>
          <a:pPr marL="0" lvl="0" indent="0" algn="l" defTabSz="889000">
            <a:lnSpc>
              <a:spcPct val="90000"/>
            </a:lnSpc>
            <a:spcBef>
              <a:spcPct val="0"/>
            </a:spcBef>
            <a:spcAft>
              <a:spcPct val="35000"/>
            </a:spcAft>
            <a:buNone/>
          </a:pPr>
          <a:r>
            <a:rPr lang="en-US" sz="2000" kern="1200" dirty="0">
              <a:solidFill>
                <a:schemeClr val="tx1"/>
              </a:solidFill>
            </a:rPr>
            <a:t>May be exposed to other colleagues</a:t>
          </a:r>
        </a:p>
      </dsp:txBody>
      <dsp:txXfrm>
        <a:off x="665926" y="0"/>
        <a:ext cx="1516403" cy="5418667"/>
      </dsp:txXfrm>
    </dsp:sp>
    <dsp:sp modelId="{B0C57B2D-0A33-49D1-8FFE-24FEDCCCC5D8}">
      <dsp:nvSpPr>
        <dsp:cNvPr id="0" name=""/>
        <dsp:cNvSpPr/>
      </dsp:nvSpPr>
      <dsp:spPr>
        <a:xfrm>
          <a:off x="2999547" y="645905"/>
          <a:ext cx="1516403" cy="4772761"/>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Point to further locked down repository</a:t>
          </a:r>
        </a:p>
        <a:p>
          <a:pPr marL="0" lvl="0" indent="0" algn="l" defTabSz="889000">
            <a:lnSpc>
              <a:spcPct val="90000"/>
            </a:lnSpc>
            <a:spcBef>
              <a:spcPct val="0"/>
            </a:spcBef>
            <a:spcAft>
              <a:spcPct val="35000"/>
            </a:spcAft>
            <a:buNone/>
          </a:pPr>
          <a:r>
            <a:rPr lang="en-US" sz="2000" kern="1200" dirty="0">
              <a:solidFill>
                <a:schemeClr val="tx1"/>
              </a:solidFill>
            </a:rPr>
            <a:t>Privileged and Confidential</a:t>
          </a:r>
        </a:p>
      </dsp:txBody>
      <dsp:txXfrm>
        <a:off x="2999547" y="645905"/>
        <a:ext cx="1516403" cy="4772761"/>
      </dsp:txXfrm>
    </dsp:sp>
    <dsp:sp modelId="{92F46423-25AD-444C-A089-077F78932C4A}">
      <dsp:nvSpPr>
        <dsp:cNvPr id="0" name=""/>
        <dsp:cNvSpPr/>
      </dsp:nvSpPr>
      <dsp:spPr>
        <a:xfrm>
          <a:off x="5326294" y="1331366"/>
          <a:ext cx="1516403" cy="4087300"/>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Major IR might be Read-In Only</a:t>
          </a:r>
        </a:p>
        <a:p>
          <a:pPr marL="0" lvl="0" indent="0" algn="l" defTabSz="889000">
            <a:lnSpc>
              <a:spcPct val="90000"/>
            </a:lnSpc>
            <a:spcBef>
              <a:spcPct val="0"/>
            </a:spcBef>
            <a:spcAft>
              <a:spcPct val="35000"/>
            </a:spcAft>
            <a:buNone/>
          </a:pPr>
          <a:r>
            <a:rPr lang="en-US" sz="2000" kern="1200" dirty="0">
              <a:solidFill>
                <a:schemeClr val="tx1"/>
              </a:solidFill>
            </a:rPr>
            <a:t>Stored Docs with Additional Protection</a:t>
          </a:r>
        </a:p>
      </dsp:txBody>
      <dsp:txXfrm>
        <a:off x="5326294" y="1331366"/>
        <a:ext cx="1516403" cy="40873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317CD-9D45-47DE-8CB5-AE953694168A}">
      <dsp:nvSpPr>
        <dsp:cNvPr id="0" name=""/>
        <dsp:cNvSpPr/>
      </dsp:nvSpPr>
      <dsp:spPr>
        <a:xfrm>
          <a:off x="3170132" y="99072"/>
          <a:ext cx="945471" cy="945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Prepare</a:t>
          </a:r>
        </a:p>
      </dsp:txBody>
      <dsp:txXfrm>
        <a:off x="3170132" y="99072"/>
        <a:ext cx="945471" cy="945471"/>
      </dsp:txXfrm>
    </dsp:sp>
    <dsp:sp modelId="{B7403F07-A27D-45C6-9830-A37FBFBA8626}">
      <dsp:nvSpPr>
        <dsp:cNvPr id="0" name=""/>
        <dsp:cNvSpPr/>
      </dsp:nvSpPr>
      <dsp:spPr>
        <a:xfrm>
          <a:off x="218504" y="149368"/>
          <a:ext cx="4897221" cy="4897221"/>
        </a:xfrm>
        <a:prstGeom prst="circularArrow">
          <a:avLst>
            <a:gd name="adj1" fmla="val 3765"/>
            <a:gd name="adj2" fmla="val 234906"/>
            <a:gd name="adj3" fmla="val 19826636"/>
            <a:gd name="adj4" fmla="val 18605863"/>
            <a:gd name="adj5" fmla="val 4392"/>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A4FD48D-3194-4947-B698-9AC4C1A4A3B0}">
      <dsp:nvSpPr>
        <dsp:cNvPr id="0" name=""/>
        <dsp:cNvSpPr/>
      </dsp:nvSpPr>
      <dsp:spPr>
        <a:xfrm>
          <a:off x="4386875" y="1624820"/>
          <a:ext cx="945471" cy="945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Detect</a:t>
          </a:r>
        </a:p>
      </dsp:txBody>
      <dsp:txXfrm>
        <a:off x="4386875" y="1624820"/>
        <a:ext cx="945471" cy="945471"/>
      </dsp:txXfrm>
    </dsp:sp>
    <dsp:sp modelId="{E1DE06C2-EB0A-475E-8BCC-EF2DEA8D2982}">
      <dsp:nvSpPr>
        <dsp:cNvPr id="0" name=""/>
        <dsp:cNvSpPr/>
      </dsp:nvSpPr>
      <dsp:spPr>
        <a:xfrm>
          <a:off x="218504" y="149368"/>
          <a:ext cx="4897221" cy="4897221"/>
        </a:xfrm>
        <a:prstGeom prst="circularArrow">
          <a:avLst>
            <a:gd name="adj1" fmla="val 3765"/>
            <a:gd name="adj2" fmla="val 234906"/>
            <a:gd name="adj3" fmla="val 1229758"/>
            <a:gd name="adj4" fmla="val 21557675"/>
            <a:gd name="adj5" fmla="val 4392"/>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973249F-1B3D-497D-A81C-BC0903139591}">
      <dsp:nvSpPr>
        <dsp:cNvPr id="0" name=""/>
        <dsp:cNvSpPr/>
      </dsp:nvSpPr>
      <dsp:spPr>
        <a:xfrm>
          <a:off x="3952624" y="3527396"/>
          <a:ext cx="945471" cy="945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Analyze</a:t>
          </a:r>
        </a:p>
      </dsp:txBody>
      <dsp:txXfrm>
        <a:off x="3952624" y="3527396"/>
        <a:ext cx="945471" cy="945471"/>
      </dsp:txXfrm>
    </dsp:sp>
    <dsp:sp modelId="{D3C23A81-15AF-492B-AD84-3D7CAD0EFDB8}">
      <dsp:nvSpPr>
        <dsp:cNvPr id="0" name=""/>
        <dsp:cNvSpPr/>
      </dsp:nvSpPr>
      <dsp:spPr>
        <a:xfrm>
          <a:off x="218504" y="149368"/>
          <a:ext cx="4897221" cy="4897221"/>
        </a:xfrm>
        <a:prstGeom prst="circularArrow">
          <a:avLst>
            <a:gd name="adj1" fmla="val 3765"/>
            <a:gd name="adj2" fmla="val 234906"/>
            <a:gd name="adj3" fmla="val 4437016"/>
            <a:gd name="adj4" fmla="val 3308195"/>
            <a:gd name="adj5" fmla="val 4392"/>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52C0D83-B459-49AB-89E2-20B8F27FC9BD}">
      <dsp:nvSpPr>
        <dsp:cNvPr id="0" name=""/>
        <dsp:cNvSpPr/>
      </dsp:nvSpPr>
      <dsp:spPr>
        <a:xfrm>
          <a:off x="2194379" y="4374123"/>
          <a:ext cx="945471" cy="945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Contain</a:t>
          </a:r>
        </a:p>
      </dsp:txBody>
      <dsp:txXfrm>
        <a:off x="2194379" y="4374123"/>
        <a:ext cx="945471" cy="945471"/>
      </dsp:txXfrm>
    </dsp:sp>
    <dsp:sp modelId="{32585BBD-5499-4989-AC43-E637C4437084}">
      <dsp:nvSpPr>
        <dsp:cNvPr id="0" name=""/>
        <dsp:cNvSpPr/>
      </dsp:nvSpPr>
      <dsp:spPr>
        <a:xfrm>
          <a:off x="218504" y="149368"/>
          <a:ext cx="4897221" cy="4897221"/>
        </a:xfrm>
        <a:prstGeom prst="circularArrow">
          <a:avLst>
            <a:gd name="adj1" fmla="val 3765"/>
            <a:gd name="adj2" fmla="val 234906"/>
            <a:gd name="adj3" fmla="val 7256899"/>
            <a:gd name="adj4" fmla="val 6128078"/>
            <a:gd name="adj5" fmla="val 4392"/>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CAD55A1-E6E3-4340-817B-A347EED11C67}">
      <dsp:nvSpPr>
        <dsp:cNvPr id="0" name=""/>
        <dsp:cNvSpPr/>
      </dsp:nvSpPr>
      <dsp:spPr>
        <a:xfrm>
          <a:off x="436134" y="3527396"/>
          <a:ext cx="945471" cy="945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Eradicate</a:t>
          </a:r>
        </a:p>
      </dsp:txBody>
      <dsp:txXfrm>
        <a:off x="436134" y="3527396"/>
        <a:ext cx="945471" cy="945471"/>
      </dsp:txXfrm>
    </dsp:sp>
    <dsp:sp modelId="{93042B25-C826-4579-A28B-18C315D3938E}">
      <dsp:nvSpPr>
        <dsp:cNvPr id="0" name=""/>
        <dsp:cNvSpPr/>
      </dsp:nvSpPr>
      <dsp:spPr>
        <a:xfrm>
          <a:off x="218504" y="149368"/>
          <a:ext cx="4897221" cy="4897221"/>
        </a:xfrm>
        <a:prstGeom prst="circularArrow">
          <a:avLst>
            <a:gd name="adj1" fmla="val 3765"/>
            <a:gd name="adj2" fmla="val 234906"/>
            <a:gd name="adj3" fmla="val 10607419"/>
            <a:gd name="adj4" fmla="val 9335336"/>
            <a:gd name="adj5" fmla="val 4392"/>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8C36559-B55A-484D-BCCA-29704F6A4F56}">
      <dsp:nvSpPr>
        <dsp:cNvPr id="0" name=""/>
        <dsp:cNvSpPr/>
      </dsp:nvSpPr>
      <dsp:spPr>
        <a:xfrm>
          <a:off x="1883" y="1624820"/>
          <a:ext cx="945471" cy="945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Recover</a:t>
          </a:r>
        </a:p>
      </dsp:txBody>
      <dsp:txXfrm>
        <a:off x="1883" y="1624820"/>
        <a:ext cx="945471" cy="945471"/>
      </dsp:txXfrm>
    </dsp:sp>
    <dsp:sp modelId="{1EF093AF-975E-4534-A3D9-18B7C4F81E34}">
      <dsp:nvSpPr>
        <dsp:cNvPr id="0" name=""/>
        <dsp:cNvSpPr/>
      </dsp:nvSpPr>
      <dsp:spPr>
        <a:xfrm>
          <a:off x="218504" y="149368"/>
          <a:ext cx="4897221" cy="4897221"/>
        </a:xfrm>
        <a:prstGeom prst="circularArrow">
          <a:avLst>
            <a:gd name="adj1" fmla="val 3765"/>
            <a:gd name="adj2" fmla="val 234906"/>
            <a:gd name="adj3" fmla="val 13559231"/>
            <a:gd name="adj4" fmla="val 12338458"/>
            <a:gd name="adj5" fmla="val 4392"/>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708E522-4699-4052-A0EF-5125E9B146AE}">
      <dsp:nvSpPr>
        <dsp:cNvPr id="0" name=""/>
        <dsp:cNvSpPr/>
      </dsp:nvSpPr>
      <dsp:spPr>
        <a:xfrm>
          <a:off x="1218627" y="99072"/>
          <a:ext cx="945471" cy="945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Post-Incident Activity</a:t>
          </a:r>
        </a:p>
      </dsp:txBody>
      <dsp:txXfrm>
        <a:off x="1218627" y="99072"/>
        <a:ext cx="945471" cy="945471"/>
      </dsp:txXfrm>
    </dsp:sp>
    <dsp:sp modelId="{BE3B12B7-1C12-48E8-9D93-A95B80673A5B}">
      <dsp:nvSpPr>
        <dsp:cNvPr id="0" name=""/>
        <dsp:cNvSpPr/>
      </dsp:nvSpPr>
      <dsp:spPr>
        <a:xfrm>
          <a:off x="218504" y="149368"/>
          <a:ext cx="4897221" cy="4897221"/>
        </a:xfrm>
        <a:prstGeom prst="circularArrow">
          <a:avLst>
            <a:gd name="adj1" fmla="val 3765"/>
            <a:gd name="adj2" fmla="val 234906"/>
            <a:gd name="adj3" fmla="val 16740590"/>
            <a:gd name="adj4" fmla="val 15424504"/>
            <a:gd name="adj5" fmla="val 4392"/>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564F05-4D32-4104-88B8-B546BAF9D308}">
      <dsp:nvSpPr>
        <dsp:cNvPr id="0" name=""/>
        <dsp:cNvSpPr/>
      </dsp:nvSpPr>
      <dsp:spPr>
        <a:xfrm>
          <a:off x="0" y="294135"/>
          <a:ext cx="2349873" cy="140992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CISO</a:t>
          </a:r>
        </a:p>
      </dsp:txBody>
      <dsp:txXfrm>
        <a:off x="0" y="294135"/>
        <a:ext cx="2349873" cy="1409924"/>
      </dsp:txXfrm>
    </dsp:sp>
    <dsp:sp modelId="{655F7494-981A-4E73-A2B0-036F195EB878}">
      <dsp:nvSpPr>
        <dsp:cNvPr id="0" name=""/>
        <dsp:cNvSpPr/>
      </dsp:nvSpPr>
      <dsp:spPr>
        <a:xfrm>
          <a:off x="2584861" y="294135"/>
          <a:ext cx="2349873" cy="140992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Major Incident Management</a:t>
          </a:r>
        </a:p>
      </dsp:txBody>
      <dsp:txXfrm>
        <a:off x="2584861" y="294135"/>
        <a:ext cx="2349873" cy="1409924"/>
      </dsp:txXfrm>
    </dsp:sp>
    <dsp:sp modelId="{21B719C6-DF19-4DC8-B961-D8EC2E062420}">
      <dsp:nvSpPr>
        <dsp:cNvPr id="0" name=""/>
        <dsp:cNvSpPr/>
      </dsp:nvSpPr>
      <dsp:spPr>
        <a:xfrm>
          <a:off x="5169722" y="294135"/>
          <a:ext cx="2349873" cy="140992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rPr>
            <a:t>Legal and Privacy</a:t>
          </a:r>
          <a:endParaRPr lang="en-US" sz="2000" b="1" kern="1200" dirty="0">
            <a:solidFill>
              <a:schemeClr val="tx1"/>
            </a:solidFill>
          </a:endParaRPr>
        </a:p>
      </dsp:txBody>
      <dsp:txXfrm>
        <a:off x="5169722" y="294135"/>
        <a:ext cx="2349873" cy="1409924"/>
      </dsp:txXfrm>
    </dsp:sp>
    <dsp:sp modelId="{4EB4A63B-B259-434B-ABE6-5796F10337EF}">
      <dsp:nvSpPr>
        <dsp:cNvPr id="0" name=""/>
        <dsp:cNvSpPr/>
      </dsp:nvSpPr>
      <dsp:spPr>
        <a:xfrm>
          <a:off x="0" y="1939047"/>
          <a:ext cx="2349873" cy="140992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Business Owners / Client Facing</a:t>
          </a:r>
        </a:p>
      </dsp:txBody>
      <dsp:txXfrm>
        <a:off x="0" y="1939047"/>
        <a:ext cx="2349873" cy="1409924"/>
      </dsp:txXfrm>
    </dsp:sp>
    <dsp:sp modelId="{611117DE-8213-4F2B-8543-43A8764678C6}">
      <dsp:nvSpPr>
        <dsp:cNvPr id="0" name=""/>
        <dsp:cNvSpPr/>
      </dsp:nvSpPr>
      <dsp:spPr>
        <a:xfrm>
          <a:off x="2584861" y="1939047"/>
          <a:ext cx="2349873" cy="140992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rPr>
            <a:t>Messaging</a:t>
          </a:r>
          <a:endParaRPr lang="en-US" sz="2000" b="1" kern="1200" dirty="0">
            <a:solidFill>
              <a:schemeClr val="tx1"/>
            </a:solidFill>
          </a:endParaRPr>
        </a:p>
      </dsp:txBody>
      <dsp:txXfrm>
        <a:off x="2584861" y="1939047"/>
        <a:ext cx="2349873" cy="1409924"/>
      </dsp:txXfrm>
    </dsp:sp>
    <dsp:sp modelId="{FF4A9EAE-341F-4B19-B615-EB04DCF2ACDD}">
      <dsp:nvSpPr>
        <dsp:cNvPr id="0" name=""/>
        <dsp:cNvSpPr/>
      </dsp:nvSpPr>
      <dsp:spPr>
        <a:xfrm>
          <a:off x="5169722" y="1939047"/>
          <a:ext cx="2349873" cy="140992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rPr>
            <a:t>Cyber Operations</a:t>
          </a:r>
          <a:endParaRPr lang="en-US" sz="2000" b="1" kern="1200" dirty="0">
            <a:solidFill>
              <a:schemeClr val="tx1"/>
            </a:solidFill>
          </a:endParaRPr>
        </a:p>
      </dsp:txBody>
      <dsp:txXfrm>
        <a:off x="5169722" y="1939047"/>
        <a:ext cx="2349873" cy="1409924"/>
      </dsp:txXfrm>
    </dsp:sp>
    <dsp:sp modelId="{20A5AEEC-4F69-4958-BBC0-3FEC8FFEE9F0}">
      <dsp:nvSpPr>
        <dsp:cNvPr id="0" name=""/>
        <dsp:cNvSpPr/>
      </dsp:nvSpPr>
      <dsp:spPr>
        <a:xfrm>
          <a:off x="0" y="3583959"/>
          <a:ext cx="2349873" cy="140992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rPr>
            <a:t>Active Directory</a:t>
          </a:r>
          <a:endParaRPr lang="en-US" sz="2000" b="1" kern="1200" dirty="0">
            <a:solidFill>
              <a:schemeClr val="tx1"/>
            </a:solidFill>
          </a:endParaRPr>
        </a:p>
      </dsp:txBody>
      <dsp:txXfrm>
        <a:off x="0" y="3583959"/>
        <a:ext cx="2349873" cy="1409924"/>
      </dsp:txXfrm>
    </dsp:sp>
    <dsp:sp modelId="{CA9628A9-E26E-4BF1-A58B-6B32E3496A49}">
      <dsp:nvSpPr>
        <dsp:cNvPr id="0" name=""/>
        <dsp:cNvSpPr/>
      </dsp:nvSpPr>
      <dsp:spPr>
        <a:xfrm>
          <a:off x="2584861" y="3583959"/>
          <a:ext cx="2349873" cy="140992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rPr>
            <a:t>Networking</a:t>
          </a:r>
          <a:endParaRPr lang="en-US" sz="2000" b="1" kern="1200" dirty="0">
            <a:solidFill>
              <a:schemeClr val="tx1"/>
            </a:solidFill>
          </a:endParaRPr>
        </a:p>
      </dsp:txBody>
      <dsp:txXfrm>
        <a:off x="2584861" y="3583959"/>
        <a:ext cx="2349873" cy="1409924"/>
      </dsp:txXfrm>
    </dsp:sp>
    <dsp:sp modelId="{8AC88289-8A05-479C-81FC-5546B0810AE2}">
      <dsp:nvSpPr>
        <dsp:cNvPr id="0" name=""/>
        <dsp:cNvSpPr/>
      </dsp:nvSpPr>
      <dsp:spPr>
        <a:xfrm>
          <a:off x="5169722" y="3583959"/>
          <a:ext cx="2349873" cy="140992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Compliance</a:t>
          </a:r>
        </a:p>
      </dsp:txBody>
      <dsp:txXfrm>
        <a:off x="5169722" y="3583959"/>
        <a:ext cx="2349873" cy="14099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78494B-50B6-40CD-9BA5-6B081958C648}">
      <dsp:nvSpPr>
        <dsp:cNvPr id="0" name=""/>
        <dsp:cNvSpPr/>
      </dsp:nvSpPr>
      <dsp:spPr>
        <a:xfrm rot="5400000">
          <a:off x="5812815" y="-2364930"/>
          <a:ext cx="946150" cy="5916132"/>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Variety of overview statements for different audiences</a:t>
          </a:r>
        </a:p>
        <a:p>
          <a:pPr marL="114300" lvl="1" indent="-114300" algn="l" defTabSz="666750">
            <a:lnSpc>
              <a:spcPct val="90000"/>
            </a:lnSpc>
            <a:spcBef>
              <a:spcPct val="0"/>
            </a:spcBef>
            <a:spcAft>
              <a:spcPct val="15000"/>
            </a:spcAft>
            <a:buChar char="•"/>
          </a:pPr>
          <a:r>
            <a:rPr lang="en-US" sz="1500" kern="1200" dirty="0"/>
            <a:t>Timeline to speak to what happened, when</a:t>
          </a:r>
        </a:p>
      </dsp:txBody>
      <dsp:txXfrm rot="-5400000">
        <a:off x="3327825" y="166247"/>
        <a:ext cx="5869945" cy="853776"/>
      </dsp:txXfrm>
    </dsp:sp>
    <dsp:sp modelId="{90F64005-E100-4F97-BCC0-B9B0D7E757FE}">
      <dsp:nvSpPr>
        <dsp:cNvPr id="0" name=""/>
        <dsp:cNvSpPr/>
      </dsp:nvSpPr>
      <dsp:spPr>
        <a:xfrm>
          <a:off x="0" y="1791"/>
          <a:ext cx="3327824" cy="118268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BE ABLE TO TELL THE STORY AND ANSWER QUESTIONS LATER</a:t>
          </a:r>
        </a:p>
      </dsp:txBody>
      <dsp:txXfrm>
        <a:off x="57734" y="59525"/>
        <a:ext cx="3212356" cy="1067220"/>
      </dsp:txXfrm>
    </dsp:sp>
    <dsp:sp modelId="{482FE879-E9C3-4A16-94F5-7B11378A3A9A}">
      <dsp:nvSpPr>
        <dsp:cNvPr id="0" name=""/>
        <dsp:cNvSpPr/>
      </dsp:nvSpPr>
      <dsp:spPr>
        <a:xfrm rot="5400000">
          <a:off x="5812815" y="-1123107"/>
          <a:ext cx="946150" cy="5916132"/>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Ability to cross-reference future incidents with systems or Indicators of Compromise (IOC’s) noted in this incident</a:t>
          </a:r>
        </a:p>
        <a:p>
          <a:pPr marL="114300" lvl="1" indent="-114300" algn="l" defTabSz="666750">
            <a:lnSpc>
              <a:spcPct val="90000"/>
            </a:lnSpc>
            <a:spcBef>
              <a:spcPct val="0"/>
            </a:spcBef>
            <a:spcAft>
              <a:spcPct val="15000"/>
            </a:spcAft>
            <a:buChar char="•"/>
          </a:pPr>
          <a:r>
            <a:rPr lang="en-US" sz="1500" kern="1200" dirty="0"/>
            <a:t>Ability to confirm actions taken on affected hosts</a:t>
          </a:r>
        </a:p>
      </dsp:txBody>
      <dsp:txXfrm rot="-5400000">
        <a:off x="3327825" y="1408070"/>
        <a:ext cx="5869945" cy="853776"/>
      </dsp:txXfrm>
    </dsp:sp>
    <dsp:sp modelId="{E620F776-4F4F-4867-BFED-9BDCF6EDEBFA}">
      <dsp:nvSpPr>
        <dsp:cNvPr id="0" name=""/>
        <dsp:cNvSpPr/>
      </dsp:nvSpPr>
      <dsp:spPr>
        <a:xfrm>
          <a:off x="0" y="1243614"/>
          <a:ext cx="3327824" cy="118268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DETAILED, SEARCHABLE ARTIFACT AND HOST LIST</a:t>
          </a:r>
        </a:p>
      </dsp:txBody>
      <dsp:txXfrm>
        <a:off x="57734" y="1301348"/>
        <a:ext cx="3212356" cy="1067220"/>
      </dsp:txXfrm>
    </dsp:sp>
    <dsp:sp modelId="{184F5EBB-6641-4465-8C52-E9C81A835605}">
      <dsp:nvSpPr>
        <dsp:cNvPr id="0" name=""/>
        <dsp:cNvSpPr/>
      </dsp:nvSpPr>
      <dsp:spPr>
        <a:xfrm rot="5400000">
          <a:off x="5812815" y="118714"/>
          <a:ext cx="946150" cy="5916132"/>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This could come back as a court case, particularly if data was lost or media attention</a:t>
          </a:r>
        </a:p>
        <a:p>
          <a:pPr marL="114300" lvl="1" indent="-114300" algn="l" defTabSz="666750">
            <a:lnSpc>
              <a:spcPct val="90000"/>
            </a:lnSpc>
            <a:spcBef>
              <a:spcPct val="0"/>
            </a:spcBef>
            <a:spcAft>
              <a:spcPct val="15000"/>
            </a:spcAft>
            <a:buChar char="•"/>
          </a:pPr>
          <a:r>
            <a:rPr lang="en-US" sz="1500" kern="1200" dirty="0"/>
            <a:t>Accurate, objective documentation is essential for your Legal Team</a:t>
          </a:r>
        </a:p>
      </dsp:txBody>
      <dsp:txXfrm rot="-5400000">
        <a:off x="3327825" y="2649892"/>
        <a:ext cx="5869945" cy="853776"/>
      </dsp:txXfrm>
    </dsp:sp>
    <dsp:sp modelId="{F5A8BB7A-E211-42EA-840C-9CD386D66511}">
      <dsp:nvSpPr>
        <dsp:cNvPr id="0" name=""/>
        <dsp:cNvSpPr/>
      </dsp:nvSpPr>
      <dsp:spPr>
        <a:xfrm>
          <a:off x="0" y="2485436"/>
          <a:ext cx="3327824" cy="118268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LEGAL RETENTION CONSIDERATIONS</a:t>
          </a:r>
        </a:p>
      </dsp:txBody>
      <dsp:txXfrm>
        <a:off x="57734" y="2543170"/>
        <a:ext cx="3212356" cy="10672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B42B3-8939-437D-99A6-D16F012248BC}">
      <dsp:nvSpPr>
        <dsp:cNvPr id="0" name=""/>
        <dsp:cNvSpPr/>
      </dsp:nvSpPr>
      <dsp:spPr>
        <a:xfrm rot="16200000">
          <a:off x="-1002640" y="1005402"/>
          <a:ext cx="4721188" cy="2710383"/>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650" tIns="0" rIns="120960" bIns="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Prepared Statements</a:t>
          </a:r>
        </a:p>
        <a:p>
          <a:pPr marL="114300" lvl="1" indent="-114300" algn="l" defTabSz="666750">
            <a:lnSpc>
              <a:spcPct val="90000"/>
            </a:lnSpc>
            <a:spcBef>
              <a:spcPct val="0"/>
            </a:spcBef>
            <a:spcAft>
              <a:spcPct val="15000"/>
            </a:spcAft>
            <a:buChar char="•"/>
          </a:pPr>
          <a:r>
            <a:rPr lang="en-US" sz="1500" kern="1200" dirty="0">
              <a:solidFill>
                <a:schemeClr val="tx1"/>
              </a:solidFill>
            </a:rPr>
            <a:t>Background – what kicked this off and what did we initially know?</a:t>
          </a:r>
        </a:p>
        <a:p>
          <a:pPr marL="114300" lvl="1" indent="-114300" algn="l" defTabSz="666750">
            <a:lnSpc>
              <a:spcPct val="90000"/>
            </a:lnSpc>
            <a:spcBef>
              <a:spcPct val="0"/>
            </a:spcBef>
            <a:spcAft>
              <a:spcPct val="15000"/>
            </a:spcAft>
            <a:buChar char="•"/>
          </a:pPr>
          <a:r>
            <a:rPr lang="en-US" sz="1500" kern="1200">
              <a:solidFill>
                <a:schemeClr val="tx1"/>
              </a:solidFill>
            </a:rPr>
            <a:t>At the end- create a “Compromise Overview” – tell the story </a:t>
          </a:r>
          <a:endParaRPr lang="en-US" sz="1500" kern="1200" dirty="0">
            <a:solidFill>
              <a:schemeClr val="tx1"/>
            </a:solidFill>
          </a:endParaRPr>
        </a:p>
        <a:p>
          <a:pPr marL="114300" lvl="1" indent="-114300" algn="l" defTabSz="666750">
            <a:lnSpc>
              <a:spcPct val="90000"/>
            </a:lnSpc>
            <a:spcBef>
              <a:spcPct val="0"/>
            </a:spcBef>
            <a:spcAft>
              <a:spcPct val="15000"/>
            </a:spcAft>
            <a:buChar char="•"/>
          </a:pPr>
          <a:r>
            <a:rPr lang="en-US" sz="1500" kern="1200" dirty="0">
              <a:solidFill>
                <a:schemeClr val="tx1"/>
              </a:solidFill>
            </a:rPr>
            <a:t>Copies of every status email</a:t>
          </a:r>
        </a:p>
        <a:p>
          <a:pPr marL="114300" lvl="1" indent="-114300" algn="l" defTabSz="666750">
            <a:lnSpc>
              <a:spcPct val="90000"/>
            </a:lnSpc>
            <a:spcBef>
              <a:spcPct val="0"/>
            </a:spcBef>
            <a:spcAft>
              <a:spcPct val="15000"/>
            </a:spcAft>
            <a:buChar char="•"/>
          </a:pPr>
          <a:r>
            <a:rPr lang="en-US" sz="1500" kern="1200" dirty="0">
              <a:solidFill>
                <a:schemeClr val="tx1"/>
              </a:solidFill>
            </a:rPr>
            <a:t>May have versions of overviews for different audiences – technical vs non-technical</a:t>
          </a:r>
        </a:p>
      </dsp:txBody>
      <dsp:txXfrm rot="5400000">
        <a:off x="2762" y="944238"/>
        <a:ext cx="2710383" cy="2832712"/>
      </dsp:txXfrm>
    </dsp:sp>
    <dsp:sp modelId="{592DE7EF-A528-4A94-8AB0-D7CD5C527EAF}">
      <dsp:nvSpPr>
        <dsp:cNvPr id="0" name=""/>
        <dsp:cNvSpPr/>
      </dsp:nvSpPr>
      <dsp:spPr>
        <a:xfrm rot="16200000">
          <a:off x="1911021" y="1005402"/>
          <a:ext cx="4721188" cy="2710383"/>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650" tIns="0" rIns="120960" bIns="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Detailed Running Notes</a:t>
          </a:r>
        </a:p>
        <a:p>
          <a:pPr marL="114300" lvl="1" indent="-114300" algn="l" defTabSz="666750">
            <a:lnSpc>
              <a:spcPct val="90000"/>
            </a:lnSpc>
            <a:spcBef>
              <a:spcPct val="0"/>
            </a:spcBef>
            <a:spcAft>
              <a:spcPct val="15000"/>
            </a:spcAft>
            <a:buChar char="•"/>
          </a:pPr>
          <a:r>
            <a:rPr lang="en-US" sz="1500" kern="1200" dirty="0">
              <a:solidFill>
                <a:schemeClr val="tx1"/>
              </a:solidFill>
            </a:rPr>
            <a:t>Include ticket numbers related</a:t>
          </a:r>
        </a:p>
        <a:p>
          <a:pPr marL="114300" lvl="1" indent="-114300" algn="l" defTabSz="666750">
            <a:lnSpc>
              <a:spcPct val="90000"/>
            </a:lnSpc>
            <a:spcBef>
              <a:spcPct val="0"/>
            </a:spcBef>
            <a:spcAft>
              <a:spcPct val="15000"/>
            </a:spcAft>
            <a:buChar char="•"/>
          </a:pPr>
          <a:r>
            <a:rPr lang="en-US" sz="1500" kern="1200">
              <a:solidFill>
                <a:schemeClr val="tx1"/>
              </a:solidFill>
            </a:rPr>
            <a:t>Break into dated subsections</a:t>
          </a:r>
          <a:endParaRPr lang="en-US" sz="1500" kern="1200" dirty="0">
            <a:solidFill>
              <a:schemeClr val="tx1"/>
            </a:solidFill>
          </a:endParaRPr>
        </a:p>
        <a:p>
          <a:pPr marL="114300" lvl="1" indent="-114300" algn="l" defTabSz="666750">
            <a:lnSpc>
              <a:spcPct val="90000"/>
            </a:lnSpc>
            <a:spcBef>
              <a:spcPct val="0"/>
            </a:spcBef>
            <a:spcAft>
              <a:spcPct val="15000"/>
            </a:spcAft>
            <a:buChar char="•"/>
          </a:pPr>
          <a:r>
            <a:rPr lang="en-US" sz="1500" kern="1200" dirty="0">
              <a:solidFill>
                <a:schemeClr val="tx1"/>
              </a:solidFill>
            </a:rPr>
            <a:t>Timestamped (UTC) developments, copies of third-party correspondence, detailed notes from calls</a:t>
          </a:r>
        </a:p>
      </dsp:txBody>
      <dsp:txXfrm rot="5400000">
        <a:off x="2916423" y="944238"/>
        <a:ext cx="2710383" cy="2832712"/>
      </dsp:txXfrm>
    </dsp:sp>
    <dsp:sp modelId="{A28A06FA-6BDB-4F78-BCF7-48C3D96125CD}">
      <dsp:nvSpPr>
        <dsp:cNvPr id="0" name=""/>
        <dsp:cNvSpPr/>
      </dsp:nvSpPr>
      <dsp:spPr>
        <a:xfrm rot="16200000">
          <a:off x="4824684" y="1005402"/>
          <a:ext cx="4721188" cy="2710383"/>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650" tIns="0" rIns="120960" bIns="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Outstanding Actions, References, AAR Recommendations</a:t>
          </a:r>
        </a:p>
        <a:p>
          <a:pPr marL="114300" lvl="1" indent="-114300" algn="l" defTabSz="666750">
            <a:lnSpc>
              <a:spcPct val="90000"/>
            </a:lnSpc>
            <a:spcBef>
              <a:spcPct val="0"/>
            </a:spcBef>
            <a:spcAft>
              <a:spcPct val="15000"/>
            </a:spcAft>
            <a:buChar char="•"/>
          </a:pPr>
          <a:r>
            <a:rPr lang="en-US" sz="1500" kern="1200" dirty="0">
              <a:solidFill>
                <a:schemeClr val="tx1"/>
              </a:solidFill>
            </a:rPr>
            <a:t>Who is working what, any actions required, and timestamps reported complete</a:t>
          </a:r>
        </a:p>
        <a:p>
          <a:pPr marL="114300" lvl="1" indent="-114300" algn="l" defTabSz="666750">
            <a:lnSpc>
              <a:spcPct val="90000"/>
            </a:lnSpc>
            <a:spcBef>
              <a:spcPct val="0"/>
            </a:spcBef>
            <a:spcAft>
              <a:spcPct val="15000"/>
            </a:spcAft>
            <a:buChar char="•"/>
          </a:pPr>
          <a:r>
            <a:rPr lang="en-US" sz="1500" kern="1200" dirty="0">
              <a:solidFill>
                <a:schemeClr val="tx1"/>
              </a:solidFill>
            </a:rPr>
            <a:t>URLs for relevant references/articles </a:t>
          </a:r>
        </a:p>
        <a:p>
          <a:pPr marL="114300" lvl="1" indent="-114300" algn="l" defTabSz="666750">
            <a:lnSpc>
              <a:spcPct val="90000"/>
            </a:lnSpc>
            <a:spcBef>
              <a:spcPct val="0"/>
            </a:spcBef>
            <a:spcAft>
              <a:spcPct val="15000"/>
            </a:spcAft>
            <a:buChar char="•"/>
          </a:pPr>
          <a:r>
            <a:rPr lang="en-US" sz="1500" kern="1200" dirty="0">
              <a:solidFill>
                <a:schemeClr val="tx1"/>
              </a:solidFill>
            </a:rPr>
            <a:t>Longer-term recommendations to strengthen environment</a:t>
          </a:r>
        </a:p>
      </dsp:txBody>
      <dsp:txXfrm rot="5400000">
        <a:off x="5830086" y="944238"/>
        <a:ext cx="2710383" cy="2832712"/>
      </dsp:txXfrm>
    </dsp:sp>
    <dsp:sp modelId="{F42F8641-AFC5-4BDE-9474-E5327DB11681}">
      <dsp:nvSpPr>
        <dsp:cNvPr id="0" name=""/>
        <dsp:cNvSpPr/>
      </dsp:nvSpPr>
      <dsp:spPr>
        <a:xfrm rot="16200000">
          <a:off x="7738346" y="1005402"/>
          <a:ext cx="4721188" cy="2710383"/>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650" tIns="0" rIns="120960" bIns="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Appendixes</a:t>
          </a:r>
        </a:p>
        <a:p>
          <a:pPr marL="114300" lvl="1" indent="-114300" algn="l" defTabSz="666750">
            <a:lnSpc>
              <a:spcPct val="90000"/>
            </a:lnSpc>
            <a:spcBef>
              <a:spcPct val="0"/>
            </a:spcBef>
            <a:spcAft>
              <a:spcPct val="15000"/>
            </a:spcAft>
            <a:buChar char="•"/>
          </a:pPr>
          <a:r>
            <a:rPr lang="en-US" sz="1500" kern="1200" dirty="0">
              <a:solidFill>
                <a:schemeClr val="tx1"/>
              </a:solidFill>
            </a:rPr>
            <a:t>Output from IR firms</a:t>
          </a:r>
        </a:p>
        <a:p>
          <a:pPr marL="114300" lvl="1" indent="-114300" algn="l" defTabSz="666750">
            <a:lnSpc>
              <a:spcPct val="90000"/>
            </a:lnSpc>
            <a:spcBef>
              <a:spcPct val="0"/>
            </a:spcBef>
            <a:spcAft>
              <a:spcPct val="15000"/>
            </a:spcAft>
            <a:buChar char="•"/>
          </a:pPr>
          <a:r>
            <a:rPr lang="en-US" sz="1500" kern="1200" dirty="0">
              <a:solidFill>
                <a:schemeClr val="tx1"/>
              </a:solidFill>
            </a:rPr>
            <a:t>Read-in individuals</a:t>
          </a:r>
        </a:p>
        <a:p>
          <a:pPr marL="114300" lvl="1" indent="-114300" algn="l" defTabSz="666750">
            <a:lnSpc>
              <a:spcPct val="90000"/>
            </a:lnSpc>
            <a:spcBef>
              <a:spcPct val="0"/>
            </a:spcBef>
            <a:spcAft>
              <a:spcPct val="15000"/>
            </a:spcAft>
            <a:buChar char="•"/>
          </a:pPr>
          <a:r>
            <a:rPr lang="en-US" sz="1500" kern="1200" dirty="0">
              <a:solidFill>
                <a:schemeClr val="tx1"/>
              </a:solidFill>
            </a:rPr>
            <a:t>Copies of attacker correspondence</a:t>
          </a:r>
        </a:p>
        <a:p>
          <a:pPr marL="114300" lvl="1" indent="-114300" algn="l" defTabSz="666750">
            <a:lnSpc>
              <a:spcPct val="90000"/>
            </a:lnSpc>
            <a:spcBef>
              <a:spcPct val="0"/>
            </a:spcBef>
            <a:spcAft>
              <a:spcPct val="15000"/>
            </a:spcAft>
            <a:buChar char="•"/>
          </a:pPr>
          <a:r>
            <a:rPr lang="en-US" sz="1500" kern="1200" dirty="0">
              <a:solidFill>
                <a:schemeClr val="tx1"/>
              </a:solidFill>
            </a:rPr>
            <a:t>Contact information</a:t>
          </a:r>
        </a:p>
      </dsp:txBody>
      <dsp:txXfrm rot="5400000">
        <a:off x="8743748" y="944238"/>
        <a:ext cx="2710383" cy="28327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43CC19-8933-4EF1-965E-B4C6951B1A7C}">
      <dsp:nvSpPr>
        <dsp:cNvPr id="0" name=""/>
        <dsp:cNvSpPr/>
      </dsp:nvSpPr>
      <dsp:spPr>
        <a:xfrm>
          <a:off x="3080" y="283820"/>
          <a:ext cx="2444055" cy="146643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rPr>
            <a:t>Timeline Data</a:t>
          </a:r>
        </a:p>
      </dsp:txBody>
      <dsp:txXfrm>
        <a:off x="3080" y="283820"/>
        <a:ext cx="2444055" cy="1466433"/>
      </dsp:txXfrm>
    </dsp:sp>
    <dsp:sp modelId="{C52DB489-6A4C-42B4-8151-1727B2625529}">
      <dsp:nvSpPr>
        <dsp:cNvPr id="0" name=""/>
        <dsp:cNvSpPr/>
      </dsp:nvSpPr>
      <dsp:spPr>
        <a:xfrm>
          <a:off x="2691541" y="283820"/>
          <a:ext cx="2444055" cy="146643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rPr>
            <a:t>Systems</a:t>
          </a:r>
        </a:p>
      </dsp:txBody>
      <dsp:txXfrm>
        <a:off x="2691541" y="283820"/>
        <a:ext cx="2444055" cy="1466433"/>
      </dsp:txXfrm>
    </dsp:sp>
    <dsp:sp modelId="{C628ED48-3A60-498A-8BB7-9EE7A8A5BB3A}">
      <dsp:nvSpPr>
        <dsp:cNvPr id="0" name=""/>
        <dsp:cNvSpPr/>
      </dsp:nvSpPr>
      <dsp:spPr>
        <a:xfrm>
          <a:off x="5380002" y="283820"/>
          <a:ext cx="2444055" cy="146643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rPr>
            <a:t>Accounts</a:t>
          </a:r>
        </a:p>
      </dsp:txBody>
      <dsp:txXfrm>
        <a:off x="5380002" y="283820"/>
        <a:ext cx="2444055" cy="1466433"/>
      </dsp:txXfrm>
    </dsp:sp>
    <dsp:sp modelId="{27709A69-27B4-4121-B4BB-99BEF8F770DA}">
      <dsp:nvSpPr>
        <dsp:cNvPr id="0" name=""/>
        <dsp:cNvSpPr/>
      </dsp:nvSpPr>
      <dsp:spPr>
        <a:xfrm>
          <a:off x="8068463" y="283820"/>
          <a:ext cx="2444055" cy="146643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rPr>
            <a:t>Host IOCs</a:t>
          </a:r>
        </a:p>
      </dsp:txBody>
      <dsp:txXfrm>
        <a:off x="8068463" y="283820"/>
        <a:ext cx="2444055" cy="1466433"/>
      </dsp:txXfrm>
    </dsp:sp>
    <dsp:sp modelId="{84A2A02F-5024-4D4B-86FE-2353FF472785}">
      <dsp:nvSpPr>
        <dsp:cNvPr id="0" name=""/>
        <dsp:cNvSpPr/>
      </dsp:nvSpPr>
      <dsp:spPr>
        <a:xfrm>
          <a:off x="3080" y="1994659"/>
          <a:ext cx="2444055" cy="146643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rPr>
            <a:t>Network IOCs</a:t>
          </a:r>
        </a:p>
      </dsp:txBody>
      <dsp:txXfrm>
        <a:off x="3080" y="1994659"/>
        <a:ext cx="2444055" cy="1466433"/>
      </dsp:txXfrm>
    </dsp:sp>
    <dsp:sp modelId="{D3FD351E-45D3-4EFC-99A3-C9BCC55AE923}">
      <dsp:nvSpPr>
        <dsp:cNvPr id="0" name=""/>
        <dsp:cNvSpPr/>
      </dsp:nvSpPr>
      <dsp:spPr>
        <a:xfrm>
          <a:off x="2691541" y="1994659"/>
          <a:ext cx="2444055" cy="146643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rPr>
            <a:t>Request and Task Tracker</a:t>
          </a:r>
        </a:p>
      </dsp:txBody>
      <dsp:txXfrm>
        <a:off x="2691541" y="1994659"/>
        <a:ext cx="2444055" cy="1466433"/>
      </dsp:txXfrm>
    </dsp:sp>
    <dsp:sp modelId="{EDE28716-2907-46B1-A135-46DD1CB2BE67}">
      <dsp:nvSpPr>
        <dsp:cNvPr id="0" name=""/>
        <dsp:cNvSpPr/>
      </dsp:nvSpPr>
      <dsp:spPr>
        <a:xfrm>
          <a:off x="5380002" y="1994659"/>
          <a:ext cx="2444055" cy="146643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rPr>
            <a:t>Evidence Tracker</a:t>
          </a:r>
        </a:p>
      </dsp:txBody>
      <dsp:txXfrm>
        <a:off x="5380002" y="1994659"/>
        <a:ext cx="2444055" cy="1466433"/>
      </dsp:txXfrm>
    </dsp:sp>
    <dsp:sp modelId="{76081DC1-14E4-48F8-BFAA-7C2758E87121}">
      <dsp:nvSpPr>
        <dsp:cNvPr id="0" name=""/>
        <dsp:cNvSpPr/>
      </dsp:nvSpPr>
      <dsp:spPr>
        <a:xfrm>
          <a:off x="8068463" y="1994659"/>
          <a:ext cx="2444055" cy="146643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rPr>
            <a:t>Forensic Keywords</a:t>
          </a:r>
        </a:p>
      </dsp:txBody>
      <dsp:txXfrm>
        <a:off x="8068463" y="1994659"/>
        <a:ext cx="2444055" cy="14664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2A631-427D-4CA8-9EFE-B5E8E182EF73}">
      <dsp:nvSpPr>
        <dsp:cNvPr id="0" name=""/>
        <dsp:cNvSpPr/>
      </dsp:nvSpPr>
      <dsp:spPr>
        <a:xfrm>
          <a:off x="4416" y="60402"/>
          <a:ext cx="2655772" cy="106230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Systems</a:t>
          </a:r>
        </a:p>
      </dsp:txBody>
      <dsp:txXfrm>
        <a:off x="4416" y="60402"/>
        <a:ext cx="2655772" cy="1062309"/>
      </dsp:txXfrm>
    </dsp:sp>
    <dsp:sp modelId="{9383D422-C3E2-4880-99B9-B7656A915BFF}">
      <dsp:nvSpPr>
        <dsp:cNvPr id="0" name=""/>
        <dsp:cNvSpPr/>
      </dsp:nvSpPr>
      <dsp:spPr>
        <a:xfrm>
          <a:off x="4416" y="1122711"/>
          <a:ext cx="2655772" cy="39253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Name / IP</a:t>
          </a:r>
        </a:p>
        <a:p>
          <a:pPr marL="228600" lvl="1" indent="-228600" algn="l" defTabSz="889000">
            <a:lnSpc>
              <a:spcPct val="90000"/>
            </a:lnSpc>
            <a:spcBef>
              <a:spcPct val="0"/>
            </a:spcBef>
            <a:spcAft>
              <a:spcPct val="15000"/>
            </a:spcAft>
            <a:buChar char="•"/>
          </a:pPr>
          <a:r>
            <a:rPr lang="en-US" sz="2000" kern="1200" dirty="0"/>
            <a:t>Domain</a:t>
          </a:r>
        </a:p>
        <a:p>
          <a:pPr marL="228600" lvl="1" indent="-228600" algn="l" defTabSz="889000">
            <a:lnSpc>
              <a:spcPct val="90000"/>
            </a:lnSpc>
            <a:spcBef>
              <a:spcPct val="0"/>
            </a:spcBef>
            <a:spcAft>
              <a:spcPct val="15000"/>
            </a:spcAft>
            <a:buChar char="•"/>
          </a:pPr>
          <a:r>
            <a:rPr lang="en-US" sz="2000" kern="1200" dirty="0"/>
            <a:t>OS</a:t>
          </a:r>
        </a:p>
        <a:p>
          <a:pPr marL="228600" lvl="1" indent="-228600" algn="l" defTabSz="889000">
            <a:lnSpc>
              <a:spcPct val="90000"/>
            </a:lnSpc>
            <a:spcBef>
              <a:spcPct val="0"/>
            </a:spcBef>
            <a:spcAft>
              <a:spcPct val="15000"/>
            </a:spcAft>
            <a:buChar char="•"/>
          </a:pPr>
          <a:r>
            <a:rPr lang="en-US" sz="2000" kern="1200" dirty="0"/>
            <a:t>Role</a:t>
          </a:r>
        </a:p>
        <a:p>
          <a:pPr marL="228600" lvl="1" indent="-228600" algn="l" defTabSz="889000">
            <a:lnSpc>
              <a:spcPct val="90000"/>
            </a:lnSpc>
            <a:spcBef>
              <a:spcPct val="0"/>
            </a:spcBef>
            <a:spcAft>
              <a:spcPct val="15000"/>
            </a:spcAft>
            <a:buChar char="•"/>
          </a:pPr>
          <a:r>
            <a:rPr lang="en-US" sz="2000" kern="1200" dirty="0"/>
            <a:t>Status (contained / reimaged / left alone)</a:t>
          </a:r>
        </a:p>
        <a:p>
          <a:pPr marL="228600" lvl="1" indent="-228600" algn="l" defTabSz="889000">
            <a:lnSpc>
              <a:spcPct val="90000"/>
            </a:lnSpc>
            <a:spcBef>
              <a:spcPct val="0"/>
            </a:spcBef>
            <a:spcAft>
              <a:spcPct val="15000"/>
            </a:spcAft>
            <a:buChar char="•"/>
          </a:pPr>
          <a:r>
            <a:rPr lang="en-US" sz="2000" kern="1200" dirty="0"/>
            <a:t>Why was it identified</a:t>
          </a:r>
        </a:p>
        <a:p>
          <a:pPr marL="228600" lvl="1" indent="-228600" algn="l" defTabSz="889000">
            <a:lnSpc>
              <a:spcPct val="90000"/>
            </a:lnSpc>
            <a:spcBef>
              <a:spcPct val="0"/>
            </a:spcBef>
            <a:spcAft>
              <a:spcPct val="15000"/>
            </a:spcAft>
            <a:buChar char="•"/>
          </a:pPr>
          <a:r>
            <a:rPr lang="en-US" sz="2000" kern="1200" dirty="0"/>
            <a:t>Significant Findings</a:t>
          </a:r>
        </a:p>
        <a:p>
          <a:pPr marL="228600" lvl="1" indent="-228600" algn="l" defTabSz="889000">
            <a:lnSpc>
              <a:spcPct val="90000"/>
            </a:lnSpc>
            <a:spcBef>
              <a:spcPct val="0"/>
            </a:spcBef>
            <a:spcAft>
              <a:spcPct val="15000"/>
            </a:spcAft>
            <a:buChar char="•"/>
          </a:pPr>
          <a:r>
            <a:rPr lang="en-US" sz="2000" kern="1200" dirty="0"/>
            <a:t>Earliest and latest evidence in UTC</a:t>
          </a:r>
        </a:p>
      </dsp:txBody>
      <dsp:txXfrm>
        <a:off x="4416" y="1122711"/>
        <a:ext cx="2655772" cy="3925349"/>
      </dsp:txXfrm>
    </dsp:sp>
    <dsp:sp modelId="{9E3B8720-2734-479D-B9DD-A80FB4C7A1EC}">
      <dsp:nvSpPr>
        <dsp:cNvPr id="0" name=""/>
        <dsp:cNvSpPr/>
      </dsp:nvSpPr>
      <dsp:spPr>
        <a:xfrm>
          <a:off x="3031997" y="60402"/>
          <a:ext cx="2655772" cy="106230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Accounts</a:t>
          </a:r>
        </a:p>
      </dsp:txBody>
      <dsp:txXfrm>
        <a:off x="3031997" y="60402"/>
        <a:ext cx="2655772" cy="1062309"/>
      </dsp:txXfrm>
    </dsp:sp>
    <dsp:sp modelId="{C745655F-AF6F-4791-83D5-17A5AB7AB83B}">
      <dsp:nvSpPr>
        <dsp:cNvPr id="0" name=""/>
        <dsp:cNvSpPr/>
      </dsp:nvSpPr>
      <dsp:spPr>
        <a:xfrm>
          <a:off x="3031997" y="1122711"/>
          <a:ext cx="2655772" cy="39253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Account name / SID</a:t>
          </a:r>
        </a:p>
        <a:p>
          <a:pPr marL="228600" lvl="1" indent="-228600" algn="l" defTabSz="889000">
            <a:lnSpc>
              <a:spcPct val="90000"/>
            </a:lnSpc>
            <a:spcBef>
              <a:spcPct val="0"/>
            </a:spcBef>
            <a:spcAft>
              <a:spcPct val="15000"/>
            </a:spcAft>
            <a:buChar char="•"/>
          </a:pPr>
          <a:r>
            <a:rPr lang="en-US" sz="2000" kern="1200" dirty="0"/>
            <a:t>Domain</a:t>
          </a:r>
        </a:p>
        <a:p>
          <a:pPr marL="228600" lvl="1" indent="-228600" algn="l" defTabSz="889000">
            <a:lnSpc>
              <a:spcPct val="90000"/>
            </a:lnSpc>
            <a:spcBef>
              <a:spcPct val="0"/>
            </a:spcBef>
            <a:spcAft>
              <a:spcPct val="15000"/>
            </a:spcAft>
            <a:buChar char="•"/>
          </a:pPr>
          <a:r>
            <a:rPr lang="en-US" sz="2000" kern="1200" dirty="0"/>
            <a:t>Role</a:t>
          </a:r>
        </a:p>
        <a:p>
          <a:pPr marL="228600" lvl="1" indent="-228600" algn="l" defTabSz="889000">
            <a:lnSpc>
              <a:spcPct val="90000"/>
            </a:lnSpc>
            <a:spcBef>
              <a:spcPct val="0"/>
            </a:spcBef>
            <a:spcAft>
              <a:spcPct val="15000"/>
            </a:spcAft>
            <a:buChar char="•"/>
          </a:pPr>
          <a:r>
            <a:rPr lang="en-US" sz="2000" kern="1200" dirty="0"/>
            <a:t>Significant Findings</a:t>
          </a:r>
        </a:p>
        <a:p>
          <a:pPr marL="228600" lvl="1" indent="-228600" algn="l" defTabSz="889000">
            <a:lnSpc>
              <a:spcPct val="90000"/>
            </a:lnSpc>
            <a:spcBef>
              <a:spcPct val="0"/>
            </a:spcBef>
            <a:spcAft>
              <a:spcPct val="15000"/>
            </a:spcAft>
            <a:buChar char="•"/>
          </a:pPr>
          <a:r>
            <a:rPr lang="en-US" sz="2000" kern="1200" dirty="0"/>
            <a:t>Status (active/not)</a:t>
          </a:r>
        </a:p>
        <a:p>
          <a:pPr marL="228600" lvl="1" indent="-228600" algn="l" defTabSz="889000">
            <a:lnSpc>
              <a:spcPct val="90000"/>
            </a:lnSpc>
            <a:spcBef>
              <a:spcPct val="0"/>
            </a:spcBef>
            <a:spcAft>
              <a:spcPct val="15000"/>
            </a:spcAft>
            <a:buChar char="•"/>
          </a:pPr>
          <a:r>
            <a:rPr lang="en-US" sz="2000" kern="1200" dirty="0"/>
            <a:t>Earliest and latest evidence in UTC</a:t>
          </a:r>
        </a:p>
      </dsp:txBody>
      <dsp:txXfrm>
        <a:off x="3031997" y="1122711"/>
        <a:ext cx="2655772" cy="3925349"/>
      </dsp:txXfrm>
    </dsp:sp>
    <dsp:sp modelId="{6ADC89F9-330E-45F2-94B3-8FE1EBCE9D16}">
      <dsp:nvSpPr>
        <dsp:cNvPr id="0" name=""/>
        <dsp:cNvSpPr/>
      </dsp:nvSpPr>
      <dsp:spPr>
        <a:xfrm>
          <a:off x="6059579" y="60402"/>
          <a:ext cx="2655772" cy="106230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IOCs</a:t>
          </a:r>
        </a:p>
      </dsp:txBody>
      <dsp:txXfrm>
        <a:off x="6059579" y="60402"/>
        <a:ext cx="2655772" cy="1062309"/>
      </dsp:txXfrm>
    </dsp:sp>
    <dsp:sp modelId="{DB7B8D60-B2B0-47F8-B7CB-348934DD899D}">
      <dsp:nvSpPr>
        <dsp:cNvPr id="0" name=""/>
        <dsp:cNvSpPr/>
      </dsp:nvSpPr>
      <dsp:spPr>
        <a:xfrm>
          <a:off x="6059579" y="1122711"/>
          <a:ext cx="2655772" cy="39253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IOC type</a:t>
          </a:r>
        </a:p>
        <a:p>
          <a:pPr marL="228600" lvl="1" indent="-228600" algn="l" defTabSz="889000">
            <a:lnSpc>
              <a:spcPct val="90000"/>
            </a:lnSpc>
            <a:spcBef>
              <a:spcPct val="0"/>
            </a:spcBef>
            <a:spcAft>
              <a:spcPct val="15000"/>
            </a:spcAft>
            <a:buChar char="•"/>
          </a:pPr>
          <a:r>
            <a:rPr lang="en-US" sz="2000" kern="1200" dirty="0"/>
            <a:t>Indicator</a:t>
          </a:r>
        </a:p>
        <a:p>
          <a:pPr marL="228600" lvl="1" indent="-228600" algn="l" defTabSz="889000">
            <a:lnSpc>
              <a:spcPct val="90000"/>
            </a:lnSpc>
            <a:spcBef>
              <a:spcPct val="0"/>
            </a:spcBef>
            <a:spcAft>
              <a:spcPct val="15000"/>
            </a:spcAft>
            <a:buChar char="•"/>
          </a:pPr>
          <a:r>
            <a:rPr lang="en-US" sz="2000" kern="1200" dirty="0"/>
            <a:t>Full path if applicable</a:t>
          </a:r>
        </a:p>
        <a:p>
          <a:pPr marL="228600" lvl="1" indent="-228600" algn="l" defTabSz="889000">
            <a:lnSpc>
              <a:spcPct val="90000"/>
            </a:lnSpc>
            <a:spcBef>
              <a:spcPct val="0"/>
            </a:spcBef>
            <a:spcAft>
              <a:spcPct val="15000"/>
            </a:spcAft>
            <a:buChar char="•"/>
          </a:pPr>
          <a:r>
            <a:rPr lang="en-US" sz="2000" kern="1200" dirty="0"/>
            <a:t>Hashes</a:t>
          </a:r>
        </a:p>
        <a:p>
          <a:pPr marL="228600" lvl="1" indent="-228600" algn="l" defTabSz="889000">
            <a:lnSpc>
              <a:spcPct val="90000"/>
            </a:lnSpc>
            <a:spcBef>
              <a:spcPct val="0"/>
            </a:spcBef>
            <a:spcAft>
              <a:spcPct val="15000"/>
            </a:spcAft>
            <a:buChar char="•"/>
          </a:pPr>
          <a:r>
            <a:rPr lang="en-US" sz="2000" kern="1200" dirty="0"/>
            <a:t>Type/Purpose</a:t>
          </a:r>
        </a:p>
        <a:p>
          <a:pPr marL="228600" lvl="1" indent="-228600" algn="l" defTabSz="889000">
            <a:lnSpc>
              <a:spcPct val="90000"/>
            </a:lnSpc>
            <a:spcBef>
              <a:spcPct val="0"/>
            </a:spcBef>
            <a:spcAft>
              <a:spcPct val="15000"/>
            </a:spcAft>
            <a:buChar char="•"/>
          </a:pPr>
          <a:r>
            <a:rPr lang="en-US" sz="2000" kern="1200" dirty="0"/>
            <a:t>Size</a:t>
          </a:r>
        </a:p>
        <a:p>
          <a:pPr marL="228600" lvl="1" indent="-228600" algn="l" defTabSz="889000">
            <a:lnSpc>
              <a:spcPct val="90000"/>
            </a:lnSpc>
            <a:spcBef>
              <a:spcPct val="0"/>
            </a:spcBef>
            <a:spcAft>
              <a:spcPct val="15000"/>
            </a:spcAft>
            <a:buChar char="•"/>
          </a:pPr>
          <a:r>
            <a:rPr lang="en-US" sz="2000" kern="1200" dirty="0"/>
            <a:t>ATT&amp;CK Alignment</a:t>
          </a:r>
        </a:p>
      </dsp:txBody>
      <dsp:txXfrm>
        <a:off x="6059579" y="1122711"/>
        <a:ext cx="2655772" cy="3925349"/>
      </dsp:txXfrm>
    </dsp:sp>
    <dsp:sp modelId="{623EB191-B2EA-47F9-8D53-C249C0F9E657}">
      <dsp:nvSpPr>
        <dsp:cNvPr id="0" name=""/>
        <dsp:cNvSpPr/>
      </dsp:nvSpPr>
      <dsp:spPr>
        <a:xfrm>
          <a:off x="9087160" y="60402"/>
          <a:ext cx="2655772" cy="106230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Task</a:t>
          </a:r>
          <a:r>
            <a:rPr lang="en-US" sz="2000" kern="1200" dirty="0"/>
            <a:t> </a:t>
          </a:r>
          <a:r>
            <a:rPr lang="en-US" sz="2000" kern="1200" dirty="0">
              <a:solidFill>
                <a:schemeClr val="tx1"/>
              </a:solidFill>
            </a:rPr>
            <a:t>Tracking</a:t>
          </a:r>
        </a:p>
      </dsp:txBody>
      <dsp:txXfrm>
        <a:off x="9087160" y="60402"/>
        <a:ext cx="2655772" cy="1062309"/>
      </dsp:txXfrm>
    </dsp:sp>
    <dsp:sp modelId="{3988655C-D069-4C1F-8802-74A7AFEC498D}">
      <dsp:nvSpPr>
        <dsp:cNvPr id="0" name=""/>
        <dsp:cNvSpPr/>
      </dsp:nvSpPr>
      <dsp:spPr>
        <a:xfrm>
          <a:off x="9087160" y="1122711"/>
          <a:ext cx="2655772" cy="39253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solidFill>
            </a:rPr>
            <a:t>Work Stream</a:t>
          </a:r>
        </a:p>
        <a:p>
          <a:pPr marL="228600" lvl="1" indent="-228600" algn="l" defTabSz="889000">
            <a:lnSpc>
              <a:spcPct val="90000"/>
            </a:lnSpc>
            <a:spcBef>
              <a:spcPct val="0"/>
            </a:spcBef>
            <a:spcAft>
              <a:spcPct val="15000"/>
            </a:spcAft>
            <a:buChar char="•"/>
          </a:pPr>
          <a:r>
            <a:rPr lang="en-US" sz="2000" kern="1200" dirty="0">
              <a:solidFill>
                <a:schemeClr val="tx1"/>
              </a:solidFill>
            </a:rPr>
            <a:t>Request</a:t>
          </a:r>
        </a:p>
        <a:p>
          <a:pPr marL="228600" lvl="1" indent="-228600" algn="l" defTabSz="889000">
            <a:lnSpc>
              <a:spcPct val="90000"/>
            </a:lnSpc>
            <a:spcBef>
              <a:spcPct val="0"/>
            </a:spcBef>
            <a:spcAft>
              <a:spcPct val="15000"/>
            </a:spcAft>
            <a:buChar char="•"/>
          </a:pPr>
          <a:r>
            <a:rPr lang="en-US" sz="2000" kern="1200" dirty="0">
              <a:solidFill>
                <a:schemeClr val="tx1"/>
              </a:solidFill>
            </a:rPr>
            <a:t>Log of updates</a:t>
          </a:r>
        </a:p>
        <a:p>
          <a:pPr marL="228600" lvl="1" indent="-228600" algn="l" defTabSz="889000">
            <a:lnSpc>
              <a:spcPct val="90000"/>
            </a:lnSpc>
            <a:spcBef>
              <a:spcPct val="0"/>
            </a:spcBef>
            <a:spcAft>
              <a:spcPct val="15000"/>
            </a:spcAft>
            <a:buChar char="•"/>
          </a:pPr>
          <a:r>
            <a:rPr lang="en-US" sz="2000" kern="1200" dirty="0">
              <a:solidFill>
                <a:schemeClr val="tx1"/>
              </a:solidFill>
            </a:rPr>
            <a:t>Assigned to</a:t>
          </a:r>
        </a:p>
        <a:p>
          <a:pPr marL="228600" lvl="1" indent="-228600" algn="l" defTabSz="889000">
            <a:lnSpc>
              <a:spcPct val="90000"/>
            </a:lnSpc>
            <a:spcBef>
              <a:spcPct val="0"/>
            </a:spcBef>
            <a:spcAft>
              <a:spcPct val="15000"/>
            </a:spcAft>
            <a:buChar char="•"/>
          </a:pPr>
          <a:r>
            <a:rPr lang="en-US" sz="2000" kern="1200" dirty="0">
              <a:solidFill>
                <a:schemeClr val="tx1"/>
              </a:solidFill>
            </a:rPr>
            <a:t>Status</a:t>
          </a:r>
        </a:p>
        <a:p>
          <a:pPr marL="228600" lvl="1" indent="-228600" algn="l" defTabSz="889000">
            <a:lnSpc>
              <a:spcPct val="90000"/>
            </a:lnSpc>
            <a:spcBef>
              <a:spcPct val="0"/>
            </a:spcBef>
            <a:spcAft>
              <a:spcPct val="15000"/>
            </a:spcAft>
            <a:buChar char="•"/>
          </a:pPr>
          <a:r>
            <a:rPr lang="en-US" sz="2000" kern="1200" dirty="0">
              <a:solidFill>
                <a:schemeClr val="tx1"/>
              </a:solidFill>
            </a:rPr>
            <a:t>Date Updated</a:t>
          </a:r>
        </a:p>
        <a:p>
          <a:pPr marL="228600" lvl="1" indent="-228600" algn="l" defTabSz="889000">
            <a:lnSpc>
              <a:spcPct val="90000"/>
            </a:lnSpc>
            <a:spcBef>
              <a:spcPct val="0"/>
            </a:spcBef>
            <a:spcAft>
              <a:spcPct val="15000"/>
            </a:spcAft>
            <a:buChar char="•"/>
          </a:pPr>
          <a:r>
            <a:rPr lang="en-US" sz="2000" kern="1200" dirty="0">
              <a:solidFill>
                <a:schemeClr val="tx1"/>
              </a:solidFill>
            </a:rPr>
            <a:t>Date Completed</a:t>
          </a:r>
        </a:p>
      </dsp:txBody>
      <dsp:txXfrm>
        <a:off x="9087160" y="1122711"/>
        <a:ext cx="2655772" cy="39253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7FCB50-3B1E-4666-896F-E8B7E7BC8621}">
      <dsp:nvSpPr>
        <dsp:cNvPr id="0" name=""/>
        <dsp:cNvSpPr/>
      </dsp:nvSpPr>
      <dsp:spPr>
        <a:xfrm rot="2562266">
          <a:off x="2465443" y="2887294"/>
          <a:ext cx="632585" cy="50009"/>
        </a:xfrm>
        <a:custGeom>
          <a:avLst/>
          <a:gdLst/>
          <a:ahLst/>
          <a:cxnLst/>
          <a:rect l="0" t="0" r="0" b="0"/>
          <a:pathLst>
            <a:path>
              <a:moveTo>
                <a:pt x="0" y="25004"/>
              </a:moveTo>
              <a:lnTo>
                <a:pt x="632585" y="250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C15CED-FA67-4DD5-B224-C36ED4B4C98A}">
      <dsp:nvSpPr>
        <dsp:cNvPr id="0" name=""/>
        <dsp:cNvSpPr/>
      </dsp:nvSpPr>
      <dsp:spPr>
        <a:xfrm>
          <a:off x="2549305" y="2024122"/>
          <a:ext cx="703379" cy="50009"/>
        </a:xfrm>
        <a:custGeom>
          <a:avLst/>
          <a:gdLst/>
          <a:ahLst/>
          <a:cxnLst/>
          <a:rect l="0" t="0" r="0" b="0"/>
          <a:pathLst>
            <a:path>
              <a:moveTo>
                <a:pt x="0" y="25004"/>
              </a:moveTo>
              <a:lnTo>
                <a:pt x="703379" y="250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66EDFF-7FC7-4D7F-BEA2-F7817814B78B}">
      <dsp:nvSpPr>
        <dsp:cNvPr id="0" name=""/>
        <dsp:cNvSpPr/>
      </dsp:nvSpPr>
      <dsp:spPr>
        <a:xfrm rot="19104966">
          <a:off x="2456362" y="1155692"/>
          <a:ext cx="737596" cy="50009"/>
        </a:xfrm>
        <a:custGeom>
          <a:avLst/>
          <a:gdLst/>
          <a:ahLst/>
          <a:cxnLst/>
          <a:rect l="0" t="0" r="0" b="0"/>
          <a:pathLst>
            <a:path>
              <a:moveTo>
                <a:pt x="0" y="25004"/>
              </a:moveTo>
              <a:lnTo>
                <a:pt x="737596" y="250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4AA57A-FAF0-4B6F-B36F-B42DE34C66DF}">
      <dsp:nvSpPr>
        <dsp:cNvPr id="0" name=""/>
        <dsp:cNvSpPr/>
      </dsp:nvSpPr>
      <dsp:spPr>
        <a:xfrm>
          <a:off x="842422" y="1045078"/>
          <a:ext cx="2008097" cy="2008097"/>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08253A-4194-4DA0-BF8A-880B697C3970}">
      <dsp:nvSpPr>
        <dsp:cNvPr id="0" name=""/>
        <dsp:cNvSpPr/>
      </dsp:nvSpPr>
      <dsp:spPr>
        <a:xfrm>
          <a:off x="2959364" y="788"/>
          <a:ext cx="1124148" cy="11241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System</a:t>
          </a:r>
        </a:p>
      </dsp:txBody>
      <dsp:txXfrm>
        <a:off x="3123992" y="165416"/>
        <a:ext cx="794892" cy="794892"/>
      </dsp:txXfrm>
    </dsp:sp>
    <dsp:sp modelId="{32136BC2-05FA-4848-AEFC-A3D92911F881}">
      <dsp:nvSpPr>
        <dsp:cNvPr id="0" name=""/>
        <dsp:cNvSpPr/>
      </dsp:nvSpPr>
      <dsp:spPr>
        <a:xfrm>
          <a:off x="4195927" y="788"/>
          <a:ext cx="1686222" cy="1124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Event Logs</a:t>
          </a:r>
        </a:p>
        <a:p>
          <a:pPr marL="171450" lvl="1" indent="-171450" algn="l" defTabSz="800100">
            <a:lnSpc>
              <a:spcPct val="90000"/>
            </a:lnSpc>
            <a:spcBef>
              <a:spcPct val="0"/>
            </a:spcBef>
            <a:spcAft>
              <a:spcPct val="15000"/>
            </a:spcAft>
            <a:buChar char="•"/>
          </a:pPr>
          <a:r>
            <a:rPr lang="en-US" sz="1800" kern="1200" dirty="0"/>
            <a:t>Acquisitions</a:t>
          </a:r>
        </a:p>
        <a:p>
          <a:pPr marL="171450" lvl="1" indent="-171450" algn="l" defTabSz="800100">
            <a:lnSpc>
              <a:spcPct val="90000"/>
            </a:lnSpc>
            <a:spcBef>
              <a:spcPct val="0"/>
            </a:spcBef>
            <a:spcAft>
              <a:spcPct val="15000"/>
            </a:spcAft>
            <a:buChar char="•"/>
          </a:pPr>
          <a:r>
            <a:rPr lang="en-US" sz="1800" kern="1200" dirty="0"/>
            <a:t>Browser Logs</a:t>
          </a:r>
        </a:p>
        <a:p>
          <a:pPr marL="171450" lvl="1" indent="-171450" algn="l" defTabSz="800100">
            <a:lnSpc>
              <a:spcPct val="90000"/>
            </a:lnSpc>
            <a:spcBef>
              <a:spcPct val="0"/>
            </a:spcBef>
            <a:spcAft>
              <a:spcPct val="15000"/>
            </a:spcAft>
            <a:buChar char="•"/>
          </a:pPr>
          <a:r>
            <a:rPr lang="en-US" sz="1800" kern="1200" dirty="0"/>
            <a:t>IIS Logs</a:t>
          </a:r>
        </a:p>
      </dsp:txBody>
      <dsp:txXfrm>
        <a:off x="4195927" y="788"/>
        <a:ext cx="1686222" cy="1124148"/>
      </dsp:txXfrm>
    </dsp:sp>
    <dsp:sp modelId="{16408AF9-CC8B-4CEF-A540-723E058DCD59}">
      <dsp:nvSpPr>
        <dsp:cNvPr id="0" name=""/>
        <dsp:cNvSpPr/>
      </dsp:nvSpPr>
      <dsp:spPr>
        <a:xfrm>
          <a:off x="3252684" y="1446698"/>
          <a:ext cx="1204858" cy="12048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Network</a:t>
          </a:r>
        </a:p>
      </dsp:txBody>
      <dsp:txXfrm>
        <a:off x="3429131" y="1623145"/>
        <a:ext cx="851964" cy="851964"/>
      </dsp:txXfrm>
    </dsp:sp>
    <dsp:sp modelId="{D06B1F0D-3E4E-493D-BD08-60906D5E3C9B}">
      <dsp:nvSpPr>
        <dsp:cNvPr id="0" name=""/>
        <dsp:cNvSpPr/>
      </dsp:nvSpPr>
      <dsp:spPr>
        <a:xfrm>
          <a:off x="4578029" y="1446698"/>
          <a:ext cx="1807287" cy="1204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Firewall logs</a:t>
          </a:r>
        </a:p>
        <a:p>
          <a:pPr marL="171450" lvl="1" indent="-171450" algn="l" defTabSz="800100">
            <a:lnSpc>
              <a:spcPct val="90000"/>
            </a:lnSpc>
            <a:spcBef>
              <a:spcPct val="0"/>
            </a:spcBef>
            <a:spcAft>
              <a:spcPct val="15000"/>
            </a:spcAft>
            <a:buChar char="•"/>
          </a:pPr>
          <a:r>
            <a:rPr lang="en-US" sz="1800" kern="1200" dirty="0"/>
            <a:t>SIEM pulls</a:t>
          </a:r>
        </a:p>
        <a:p>
          <a:pPr marL="171450" lvl="1" indent="-171450" algn="l" defTabSz="800100">
            <a:lnSpc>
              <a:spcPct val="90000"/>
            </a:lnSpc>
            <a:spcBef>
              <a:spcPct val="0"/>
            </a:spcBef>
            <a:spcAft>
              <a:spcPct val="15000"/>
            </a:spcAft>
            <a:buChar char="•"/>
          </a:pPr>
          <a:r>
            <a:rPr lang="en-US" sz="1800" kern="1200" dirty="0"/>
            <a:t>Account activity</a:t>
          </a:r>
        </a:p>
        <a:p>
          <a:pPr marL="171450" lvl="1" indent="-171450" algn="l" defTabSz="800100">
            <a:lnSpc>
              <a:spcPct val="90000"/>
            </a:lnSpc>
            <a:spcBef>
              <a:spcPct val="0"/>
            </a:spcBef>
            <a:spcAft>
              <a:spcPct val="15000"/>
            </a:spcAft>
            <a:buChar char="•"/>
          </a:pPr>
          <a:r>
            <a:rPr lang="en-US" sz="1800" kern="1200" dirty="0"/>
            <a:t>UEBA</a:t>
          </a:r>
        </a:p>
      </dsp:txBody>
      <dsp:txXfrm>
        <a:off x="4578029" y="1446698"/>
        <a:ext cx="1807287" cy="1204858"/>
      </dsp:txXfrm>
    </dsp:sp>
    <dsp:sp modelId="{DEEF9914-04DA-477B-9D23-078013B162B4}">
      <dsp:nvSpPr>
        <dsp:cNvPr id="0" name=""/>
        <dsp:cNvSpPr/>
      </dsp:nvSpPr>
      <dsp:spPr>
        <a:xfrm>
          <a:off x="2854441" y="2932963"/>
          <a:ext cx="1204858" cy="12048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Email</a:t>
          </a:r>
        </a:p>
      </dsp:txBody>
      <dsp:txXfrm>
        <a:off x="3030888" y="3109410"/>
        <a:ext cx="851964" cy="851964"/>
      </dsp:txXfrm>
    </dsp:sp>
    <dsp:sp modelId="{D4C56A94-BE20-49AE-88B6-7058582C909A}">
      <dsp:nvSpPr>
        <dsp:cNvPr id="0" name=""/>
        <dsp:cNvSpPr/>
      </dsp:nvSpPr>
      <dsp:spPr>
        <a:xfrm>
          <a:off x="4179785" y="2932963"/>
          <a:ext cx="1807287" cy="1204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Email records</a:t>
          </a:r>
        </a:p>
      </dsp:txBody>
      <dsp:txXfrm>
        <a:off x="4179785" y="2932963"/>
        <a:ext cx="1807287" cy="1204858"/>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BlockDescendingList">
  <dgm:title val=""/>
  <dgm:desc val=""/>
  <dgm:catLst>
    <dgm:cat type="list" pri="185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13" srcId="10" destId="11" srcOrd="0" destOrd="0"/>
        <dgm:cxn modelId="14" srcId="10" destId="12" srcOrd="0" destOrd="0"/>
        <dgm:cxn modelId="50" srcId="0" destId="20" srcOrd="1" destOrd="0"/>
        <dgm:cxn modelId="23" srcId="20" destId="21" srcOrd="0" destOrd="0"/>
        <dgm:cxn modelId="24" srcId="20" destId="22" srcOrd="0" destOrd="0"/>
        <dgm:cxn modelId="60" srcId="0" destId="30" srcOrd="2" destOrd="0"/>
        <dgm:cxn modelId="33" srcId="30" destId="31" srcOrd="0" destOrd="0"/>
        <dgm:cxn modelId="34" srcId="30" destId="32"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70">
          <dgm:prSet phldr="1"/>
        </dgm:pt>
      </dgm:ptLst>
      <dgm:cxnLst>
        <dgm:cxn modelId="40" srcId="0" destId="10" srcOrd="0" destOrd="0"/>
        <dgm:cxn modelId="50" srcId="0" destId="20" srcOrd="1" destOrd="0"/>
        <dgm:cxn modelId="60" srcId="0" destId="30" srcOrd="2" destOrd="0"/>
        <dgm:cxn modelId="80" srcId="0" destId="7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axis="ch" ptType="node" func="cnt" op="equ" val="1">
        <dgm:alg type="composite">
          <dgm:param type="ar" val="0.5516"/>
        </dgm:alg>
        <dgm:choose name="Name3">
          <dgm:if name="Name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if>
          <dgm:else name="Name5">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else>
        </dgm:choose>
      </dgm:if>
      <dgm:if name="Name6" axis="ch" ptType="node" func="cnt" op="equ" val="2">
        <dgm:alg type="composite">
          <dgm:param type="ar" val="0.9804"/>
        </dgm:alg>
        <dgm:choose name="Name7">
          <dgm:if name="Name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2" refType="w" fact="0.4393"/>
              <dgm:constr type="t" for="ch" forName="accentShape_2" refType="h" fact="0.1192"/>
              <dgm:constr type="w" for="ch" forName="accentShape_2" refType="w" fact="0.4021"/>
              <dgm:constr type="h" for="ch" forName="accentShape_2" refType="h" fact="0.876"/>
              <dgm:constr type="l" for="ch" forName="accentShape_1" refType="w" fact="0"/>
              <dgm:constr type="t" for="ch" forName="accentShape_1" refType="h" fact="0"/>
              <dgm:constr type="w" for="ch" forName="accentShape_1" refType="w" fact="0.4021"/>
              <dgm:constr type="h" for="ch" forName="accentShape_1" refType="h" fact="0.9952"/>
              <dgm:constr type="l" for="ch" forName="parentText_1" refType="w" fact="0.2946"/>
              <dgm:constr type="t" for="ch" forName="parentText_1" refType="h" fact="0"/>
              <dgm:constr type="w" for="ch" forName="parentText_1" refType="w" refFor="ch" refForName="accentShape_1" fact="0.26"/>
              <dgm:constr type="h" for="ch" forName="parentText_1" refType="h" fact="0.78"/>
              <dgm:constr type="l" for="ch" forName="parentText_2" refType="w" fact="0.7339"/>
              <dgm:constr type="t" for="ch" forName="parentText_2" refType="h" fact="0.1192"/>
              <dgm:constr type="w" for="ch" forName="parentText_2" refType="w" refFor="ch" refForName="accentShape_1" fact="0.26"/>
              <dgm:constr type="h" for="ch" forName="parentText_2"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4393"/>
              <dgm:constr type="t" for="ch" forName="childText_2" refType="h" fact="0.1192"/>
              <dgm:constr type="w" for="ch" forName="childText_2" refType="w" refFor="ch" refForName="accentShape_2" fact="0.71"/>
              <dgm:constr type="h" for="ch" forName="childText_2" refType="h" fact="0.8808"/>
            </dgm:constrLst>
          </dgm:if>
          <dgm:else name="Name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1" refType="w" fact="0.4393"/>
              <dgm:constr type="t" for="ch" forName="accentShape_2" refType="h" fact="0.1192"/>
              <dgm:constr type="w" for="ch" forName="accentShape_2" refType="w" fact="0.4021"/>
              <dgm:constr type="h" for="ch" forName="accentShape_2" refType="h" fact="0.876"/>
              <dgm:constr type="l" for="ch" forName="accentShape_2" refType="w" fact="0"/>
              <dgm:constr type="t" for="ch" forName="accentShape_1" refType="h" fact="0"/>
              <dgm:constr type="w" for="ch" forName="accentShape_1" refType="w" fact="0.4021"/>
              <dgm:constr type="h" for="ch" forName="accentShape_1" refType="h" fact="0.9952"/>
              <dgm:constr type="l" for="ch" forName="parentText_2" refType="w" fact="0.2946"/>
              <dgm:constr type="t" for="ch" forName="parentText_1" refType="h" fact="0"/>
              <dgm:constr type="w" for="ch" forName="parentText_1" refType="w" refFor="ch" refForName="accentShape_1" fact="0.26"/>
              <dgm:constr type="h" for="ch" forName="parentText_1" refType="h" fact="0.78"/>
              <dgm:constr type="l" for="ch" forName="parentText_1" refType="w" fact="0.7339"/>
              <dgm:constr type="t" for="ch" forName="parentText_2" refType="h" fact="0.1192"/>
              <dgm:constr type="w" for="ch" forName="parentText_2" refType="w" refFor="ch" refForName="accentShape_1" fact="0.26"/>
              <dgm:constr type="h" for="ch" forName="parentText_2" refType="h" fact="0.78"/>
              <dgm:constr type="l" for="ch" forName="childText_2" refType="w" fact="0"/>
              <dgm:constr type="t" for="ch" forName="childText_1" refType="h" fact="0"/>
              <dgm:constr type="w" for="ch" forName="childText_1" refType="w" refFor="ch" refForName="accentShape_1" fact="0.71"/>
              <dgm:constr type="h" for="ch" forName="childText_1" refType="h"/>
              <dgm:constr type="l" for="ch" forName="childText_1" refType="w" fact="0.4393"/>
              <dgm:constr type="t" for="ch" forName="childText_2" refType="h" fact="0.1192"/>
              <dgm:constr type="w" for="ch" forName="childText_2" refType="w" refFor="ch" refForName="accentShape_2" fact="0.71"/>
              <dgm:constr type="h" for="ch" forName="childText_2" refType="h" fact="0.8808"/>
            </dgm:constrLst>
          </dgm:else>
        </dgm:choose>
      </dgm:if>
      <dgm:if name="Name10" axis="ch" ptType="node" func="cnt" op="equ" val="3">
        <dgm:alg type="composite">
          <dgm:param type="ar" val="1.4097"/>
        </dgm:alg>
        <dgm:choose name="Name11">
          <dgm:if name="Name12"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1"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3" refType="w" fact="0.6101"/>
              <dgm:constr type="t" for="ch" forName="accentShape_3" refType="h" fact="0.2457"/>
              <dgm:constr type="w" for="ch" forName="accentShape_3" refType="w" fact="0.2796"/>
              <dgm:constr type="h" for="ch" forName="accentShape_3" refType="h" fact="0.7499"/>
              <dgm:constr type="l" for="ch" forName="parentText_1"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3" refType="w" fact="0.6101"/>
              <dgm:constr type="t" for="ch" forName="childText_3" refType="h" fact="0.2457"/>
              <dgm:constr type="w" for="ch" forName="childText_3" refType="w" refFor="ch" refForName="accentShape_3" fact="0.71"/>
              <dgm:constr type="h" for="ch" forName="childText_3" refType="h" fact="0.7543"/>
            </dgm:constrLst>
          </dgm:if>
          <dgm:else name="Name13">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3"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1" refType="w" fact="0.6101"/>
              <dgm:constr type="t" for="ch" forName="accentShape_3" refType="h" fact="0.2457"/>
              <dgm:constr type="w" for="ch" forName="accentShape_3" refType="w" fact="0.2796"/>
              <dgm:constr type="h" for="ch" forName="accentShape_3" refType="h" fact="0.7499"/>
              <dgm:constr type="l" for="ch" forName="parentText_3"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1"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3"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1" refType="w" fact="0.6101"/>
              <dgm:constr type="t" for="ch" forName="childText_3" refType="h" fact="0.2457"/>
              <dgm:constr type="w" for="ch" forName="childText_3" refType="w" refFor="ch" refForName="accentShape_3" fact="0.71"/>
              <dgm:constr type="h" for="ch" forName="childText_3" refType="h" fact="0.7543"/>
            </dgm:constrLst>
          </dgm:else>
        </dgm:choose>
      </dgm:if>
      <dgm:if name="Name14" axis="ch" ptType="node" func="cnt" op="equ" val="4">
        <dgm:alg type="composite">
          <dgm:param type="ar" val="1.8305"/>
        </dgm:alg>
        <dgm:choose name="Name15">
          <dgm:if name="Name16"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1" refType="w" fact="0"/>
              <dgm:constr type="t" for="ch" forName="accentShape_1" refType="h" fact="0"/>
              <dgm:constr type="w" for="ch" forName="accentShape_1" refType="w" fact="0.2153"/>
              <dgm:constr type="h" for="ch" forName="accentShape_1" refType="h" fact="0.9952"/>
              <dgm:constr type="l" for="ch" forName="accentShape_2" refType="w" fact="0.2353"/>
              <dgm:constr type="t" for="ch" forName="accentShape_2" refType="h" fact="0.1192"/>
              <dgm:constr type="w" for="ch" forName="accentShape_2" refType="w" fact="0.2153"/>
              <dgm:constr type="h" for="ch" forName="accentShape_2" refType="h" fact="0.876"/>
              <dgm:constr type="l" for="ch" forName="accentShape_3" refType="w" fact="0.4699"/>
              <dgm:constr type="t" for="ch" forName="accentShape_3" refType="h" fact="0.2457"/>
              <dgm:constr type="w" for="ch" forName="accentShape_3" refType="w" fact="0.2153"/>
              <dgm:constr type="h" for="ch" forName="accentShape_3" refType="h" fact="0.7495"/>
              <dgm:constr type="l" for="ch" forName="accentShape_4" refType="w" fact="0.6997"/>
              <dgm:constr type="t" for="ch" forName="accentShape_4" refType="h" fact="0.3696"/>
              <dgm:constr type="w" for="ch" forName="accentShape_4" refType="w" fact="0.2153"/>
              <dgm:constr type="h" for="ch" forName="accentShape_4" refType="h" fact="0.6256"/>
              <dgm:constr type="l" for="ch" forName="parentText_1"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2353"/>
              <dgm:constr type="t" for="ch" forName="childText_2" refType="h" fact="0.1192"/>
              <dgm:constr type="w" for="ch" forName="childText_2" refType="w" refFor="ch" refForName="accentShape_2" fact="0.71"/>
              <dgm:constr type="h" for="ch" forName="childText_2" refType="h" fact="0.8808"/>
              <dgm:constr type="l" for="ch" forName="childText_3" refType="w" fact="0.4699"/>
              <dgm:constr type="t" for="ch" forName="childText_3" refType="h" fact="0.2457"/>
              <dgm:constr type="w" for="ch" forName="childText_3" refType="w" refFor="ch" refForName="accentShape_3" fact="0.71"/>
              <dgm:constr type="h" for="ch" forName="childText_3" refType="h" fact="0.7543"/>
              <dgm:constr type="l" for="ch" forName="childText_4" refType="w" fact="0.6997"/>
              <dgm:constr type="t" for="ch" forName="childText_4" refType="h" fact="0.3696"/>
              <dgm:constr type="w" for="ch" forName="childText_4" refType="w" refFor="ch" refForName="accentShape_4" fact="0.71"/>
              <dgm:constr type="h" for="ch" forName="childText_4" refType="h" fact="0.6261"/>
            </dgm:constrLst>
          </dgm:if>
          <dgm:else name="Name17">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4" refType="w" fact="0"/>
              <dgm:constr type="t" for="ch" forName="accentShape_1" refType="h" fact="0"/>
              <dgm:constr type="w" for="ch" forName="accentShape_1" refType="w" fact="0.2153"/>
              <dgm:constr type="h" for="ch" forName="accentShape_1" refType="h" fact="0.9952"/>
              <dgm:constr type="l" for="ch" forName="accentShape_3" refType="w" fact="0.2353"/>
              <dgm:constr type="t" for="ch" forName="accentShape_2" refType="h" fact="0.1192"/>
              <dgm:constr type="w" for="ch" forName="accentShape_2" refType="w" fact="0.2153"/>
              <dgm:constr type="h" for="ch" forName="accentShape_2" refType="h" fact="0.876"/>
              <dgm:constr type="l" for="ch" forName="accentShape_2" refType="w" fact="0.4699"/>
              <dgm:constr type="t" for="ch" forName="accentShape_3" refType="h" fact="0.2457"/>
              <dgm:constr type="w" for="ch" forName="accentShape_3" refType="w" fact="0.2153"/>
              <dgm:constr type="h" for="ch" forName="accentShape_3" refType="h" fact="0.7495"/>
              <dgm:constr type="l" for="ch" forName="accentShape_1" refType="w" fact="0.6997"/>
              <dgm:constr type="t" for="ch" forName="accentShape_4" refType="h" fact="0.3696"/>
              <dgm:constr type="w" for="ch" forName="accentShape_4" refType="w" fact="0.2153"/>
              <dgm:constr type="h" for="ch" forName="accentShape_4" refType="h" fact="0.6256"/>
              <dgm:constr type="l" for="ch" forName="parentText_4"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3"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2"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1"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4" refType="w" fact="0"/>
              <dgm:constr type="t" for="ch" forName="childText_1" refType="h" fact="0"/>
              <dgm:constr type="w" for="ch" forName="childText_1" refType="w" refFor="ch" refForName="accentShape_1" fact="0.71"/>
              <dgm:constr type="h" for="ch" forName="childText_1" refType="h"/>
              <dgm:constr type="l" for="ch" forName="childText_3" refType="w" fact="0.2353"/>
              <dgm:constr type="t" for="ch" forName="childText_2" refType="h" fact="0.1192"/>
              <dgm:constr type="w" for="ch" forName="childText_2" refType="w" refFor="ch" refForName="accentShape_2" fact="0.71"/>
              <dgm:constr type="h" for="ch" forName="childText_2" refType="h" fact="0.8808"/>
              <dgm:constr type="l" for="ch" forName="childText_2" refType="w" fact="0.4699"/>
              <dgm:constr type="t" for="ch" forName="childText_3" refType="h" fact="0.2457"/>
              <dgm:constr type="w" for="ch" forName="childText_3" refType="w" refFor="ch" refForName="accentShape_3" fact="0.71"/>
              <dgm:constr type="h" for="ch" forName="childText_3" refType="h" fact="0.7543"/>
              <dgm:constr type="l" for="ch" forName="childText_1" refType="w" fact="0.6997"/>
              <dgm:constr type="t" for="ch" forName="childText_4" refType="h" fact="0.3696"/>
              <dgm:constr type="w" for="ch" forName="childText_4" refType="w" refFor="ch" refForName="accentShape_4" fact="0.71"/>
              <dgm:constr type="h" for="ch" forName="childText_4" refType="h" fact="0.6261"/>
            </dgm:constrLst>
          </dgm:else>
        </dgm:choose>
      </dgm:if>
      <dgm:if name="Name18" axis="ch" ptType="node" func="cnt" op="equ" val="5">
        <dgm:alg type="composite">
          <dgm:param type="ar" val="2.0125"/>
        </dgm:alg>
        <dgm:choose name="Name19">
          <dgm:if name="Name20"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1" refType="w" fact="0"/>
              <dgm:constr type="t" for="ch" forName="accentShape_1" refType="h" fact="0"/>
              <dgm:constr type="w" for="ch" forName="accentShape_1" refType="w" fact="0.1759"/>
              <dgm:constr type="h" for="ch" forName="accentShape_1" refType="h" fact="0.9952"/>
              <dgm:constr type="l" for="ch" forName="accentShape_2"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4" refType="w" fact="0.5759"/>
              <dgm:constr type="t" for="ch" forName="accentShape_4" refType="h" fact="0.3739"/>
              <dgm:constr type="w" for="ch" forName="accentShape_4" refType="w" fact="0.1759"/>
              <dgm:constr type="h" for="ch" forName="accentShape_4" refType="h" fact="0.6217"/>
              <dgm:constr type="l" for="ch" forName="accentShape_5" refType="w" fact="0.7679"/>
              <dgm:constr type="t" for="ch" forName="accentShape_5" refType="h" fact="0.5"/>
              <dgm:constr type="w" for="ch" forName="accentShape_5" refType="w" fact="0.1759"/>
              <dgm:constr type="h" for="ch" forName="accentShape_5" refType="h" fact="0.4956"/>
              <dgm:constr type="l" for="ch" forName="parentText_1"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5"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4" refType="w" fact="0.5759"/>
              <dgm:constr type="t" for="ch" forName="childText_4" refType="h" fact="0.3739"/>
              <dgm:constr type="w" for="ch" forName="childText_4" refType="w" refFor="ch" refForName="accentShape_4" fact="0.71"/>
              <dgm:constr type="h" for="ch" forName="childText_4" refType="h" fact="0.6217"/>
              <dgm:constr type="l" for="ch" forName="childText_5" refType="w" fact="0.7679"/>
              <dgm:constr type="t" for="ch" forName="childText_5" refType="h" fact="0.5001"/>
              <dgm:constr type="w" for="ch" forName="childText_5" refType="w" refFor="ch" refForName="accentShape_5" fact="0.71"/>
              <dgm:constr type="h" for="ch" forName="childText_5" refType="h" fact="0.4956"/>
            </dgm:constrLst>
          </dgm:if>
          <dgm:else name="Name21">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5" refType="w" fact="0"/>
              <dgm:constr type="t" for="ch" forName="accentShape_1" refType="h" fact="0"/>
              <dgm:constr type="w" for="ch" forName="accentShape_1" refType="w" fact="0.1759"/>
              <dgm:constr type="h" for="ch" forName="accentShape_1" refType="h" fact="0.9952"/>
              <dgm:constr type="l" for="ch" forName="accentShape_4"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2" refType="w" fact="0.5759"/>
              <dgm:constr type="t" for="ch" forName="accentShape_4" refType="h" fact="0.3739"/>
              <dgm:constr type="w" for="ch" forName="accentShape_4" refType="w" fact="0.1759"/>
              <dgm:constr type="h" for="ch" forName="accentShape_4" refType="h" fact="0.6217"/>
              <dgm:constr type="l" for="ch" forName="accentShape_1" refType="w" fact="0.7679"/>
              <dgm:constr type="t" for="ch" forName="accentShape_5" refType="h" fact="0.5"/>
              <dgm:constr type="w" for="ch" forName="accentShape_5" refType="w" fact="0.1759"/>
              <dgm:constr type="h" for="ch" forName="accentShape_5" refType="h" fact="0.4956"/>
              <dgm:constr type="l" for="ch" forName="parentText_5"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4"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2"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1"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5" refType="w" fact="0"/>
              <dgm:constr type="t" for="ch" forName="childText_1" refType="h" fact="0"/>
              <dgm:constr type="w" for="ch" forName="childText_1" refType="w" refFor="ch" refForName="accentShape_1" fact="0.71"/>
              <dgm:constr type="h" for="ch" forName="childText_1" refType="h"/>
              <dgm:constr type="l" for="ch" forName="childText_4"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2" refType="w" fact="0.5759"/>
              <dgm:constr type="t" for="ch" forName="childText_4" refType="h" fact="0.3739"/>
              <dgm:constr type="w" for="ch" forName="childText_4" refType="w" refFor="ch" refForName="accentShape_4" fact="0.71"/>
              <dgm:constr type="h" for="ch" forName="childText_4" refType="h" fact="0.6261"/>
              <dgm:constr type="l" for="ch" forName="childText_1" refType="w" fact="0.7679"/>
              <dgm:constr type="t" for="ch" forName="childText_5" refType="h" fact="0.5001"/>
              <dgm:constr type="w" for="ch" forName="childText_5" refType="w" refFor="ch" refForName="accentShape_5" fact="0.71"/>
              <dgm:constr type="h" for="ch" forName="childText_5" refType="h" fact="0.4999"/>
            </dgm:constrLst>
          </dgm:else>
        </dgm:choose>
      </dgm:if>
      <dgm:if name="Name22" axis="ch" ptType="node" func="cnt" op="equ" val="6">
        <dgm:alg type="composite">
          <dgm:param type="ar" val="2.4006"/>
        </dgm:alg>
        <dgm:shape xmlns:r="http://schemas.openxmlformats.org/officeDocument/2006/relationships" r:blip="">
          <dgm:adjLst/>
        </dgm:shape>
        <dgm:choose name="Name23">
          <dgm:if name="Name2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1" refType="w" fact="0"/>
              <dgm:constr type="t" for="ch" forName="accentShape_1" refType="h" fact="0"/>
              <dgm:constr type="w" for="ch" forName="accentShape_1" refType="w" fact="0.1473"/>
              <dgm:constr type="h" for="ch" forName="accentShape_1" refType="h"/>
              <dgm:constr type="l" for="ch" forName="accentShape_2" refType="w" fact="0.1608"/>
              <dgm:constr type="t" for="ch" forName="accentShape_2" refType="h" fact="0.1"/>
              <dgm:constr type="w" for="ch" forName="accentShape_2" refType="w" fact="0.1473"/>
              <dgm:constr type="h" for="ch" forName="accentShape_2" refType="h" fact="0.9"/>
              <dgm:constr type="l" for="ch" forName="accentShape_3" refType="w" fact="0.3216"/>
              <dgm:constr type="t" for="ch" forName="accentShape_3" refType="h" fact="0.2"/>
              <dgm:constr type="w" for="ch" forName="accentShape_3" refType="w" fact="0.1473"/>
              <dgm:constr type="h" for="ch" forName="accentShape_3" refType="h" fact="0.8"/>
              <dgm:constr type="l" for="ch" forName="accentShape_4" refType="w" fact="0.4824"/>
              <dgm:constr type="t" for="ch" forName="accentShape_4" refType="h" fact="0.3"/>
              <dgm:constr type="w" for="ch" forName="accentShape_4" refType="w" fact="0.1473"/>
              <dgm:constr type="h" for="ch" forName="accentShape_4" refType="h" fact="0.7"/>
              <dgm:constr type="l" for="ch" forName="accentShape_5" refType="w" fact="0.6432"/>
              <dgm:constr type="t" for="ch" forName="accentShape_5" refType="h" fact="0.4"/>
              <dgm:constr type="w" for="ch" forName="accentShape_5" refType="w" fact="0.1473"/>
              <dgm:constr type="h" for="ch" forName="accentShape_5" refType="h" fact="0.6"/>
              <dgm:constr type="l" for="ch" forName="accentShape_6" refType="w" fact="0.8056"/>
              <dgm:constr type="t" for="ch" forName="accentShape_6" refType="h" fact="0.5"/>
              <dgm:constr type="w" for="ch" forName="accentShape_6" refType="w" fact="0.1473"/>
              <dgm:constr type="h" for="ch" forName="accentShape_6" refType="h" fact="0.5"/>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3"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4"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5"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6"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1"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3"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4"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5"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6" refType="w" fact="0.9101"/>
              <dgm:constr type="t" for="ch" forName="parentText_6" refType="h" fact="0.5"/>
              <dgm:constr type="w" for="ch" forName="parentText_6" refType="w" refFor="ch" refForName="accentShape_6" fact="0.26"/>
              <dgm:constr type="h" for="ch" forName="parentText_6" refType="h" refFor="ch" refForName="accentShape_6" fact="0.9"/>
            </dgm:constrLst>
          </dgm:if>
          <dgm:else name="Name25">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6" refType="w" fact="0"/>
              <dgm:constr type="t" for="ch" forName="accentShape_1" refType="h" fact="0"/>
              <dgm:constr type="w" for="ch" forName="accentShape_1" refType="w" fact="0.1473"/>
              <dgm:constr type="h" for="ch" forName="accentShape_1" refType="h"/>
              <dgm:constr type="l" for="ch" forName="accentShape_5" refType="w" fact="0.1608"/>
              <dgm:constr type="t" for="ch" forName="accentShape_2" refType="h" fact="0.1"/>
              <dgm:constr type="w" for="ch" forName="accentShape_2" refType="w" fact="0.1473"/>
              <dgm:constr type="h" for="ch" forName="accentShape_2" refType="h" fact="0.9"/>
              <dgm:constr type="l" for="ch" forName="accentShape_4" refType="w" fact="0.3216"/>
              <dgm:constr type="t" for="ch" forName="accentShape_3" refType="h" fact="0.2"/>
              <dgm:constr type="w" for="ch" forName="accentShape_3" refType="w" fact="0.1473"/>
              <dgm:constr type="h" for="ch" forName="accentShape_3" refType="h" fact="0.8"/>
              <dgm:constr type="l" for="ch" forName="accentShape_3" refType="w" fact="0.4824"/>
              <dgm:constr type="t" for="ch" forName="accentShape_4" refType="h" fact="0.3"/>
              <dgm:constr type="w" for="ch" forName="accentShape_4" refType="w" fact="0.1473"/>
              <dgm:constr type="h" for="ch" forName="accentShape_4" refType="h" fact="0.7"/>
              <dgm:constr type="l" for="ch" forName="accentShape_2" refType="w" fact="0.6432"/>
              <dgm:constr type="t" for="ch" forName="accentShape_5" refType="h" fact="0.4"/>
              <dgm:constr type="w" for="ch" forName="accentShape_5" refType="w" fact="0.1473"/>
              <dgm:constr type="h" for="ch" forName="accentShape_5" refType="h" fact="0.6"/>
              <dgm:constr type="l" for="ch" forName="accentShape_1" refType="w" fact="0.8056"/>
              <dgm:constr type="t" for="ch" forName="accentShape_6" refType="h" fact="0.5"/>
              <dgm:constr type="w" for="ch" forName="accentShape_6" refType="w" fact="0.1473"/>
              <dgm:constr type="h" for="ch" forName="accentShape_6" refType="h" fact="0.5"/>
              <dgm:constr type="l" for="ch" forName="childText_6"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5"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4"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3"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2"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1"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6"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5"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4"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3"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2"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1" refType="w" fact="0.9101"/>
              <dgm:constr type="t" for="ch" forName="parentText_6" refType="h" fact="0.5"/>
              <dgm:constr type="w" for="ch" forName="parentText_6" refType="w" refFor="ch" refForName="accentShape_6" fact="0.26"/>
              <dgm:constr type="h" for="ch" forName="parentText_6" refType="h" refFor="ch" refForName="accentShape_6" fact="0.9"/>
            </dgm:constrLst>
          </dgm:else>
        </dgm:choose>
      </dgm:if>
      <dgm:else name="Name26">
        <dgm:alg type="composite">
          <dgm:param type="ar" val="2.7874"/>
        </dgm:alg>
        <dgm:shape xmlns:r="http://schemas.openxmlformats.org/officeDocument/2006/relationships" r:blip="">
          <dgm:adjLst/>
        </dgm:shape>
        <dgm:choose name="Name27">
          <dgm:if name="Name2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1" refType="w" fact="0"/>
              <dgm:constr type="t" for="ch" forName="accentShape_1" refType="h" fact="0"/>
              <dgm:constr type="w" for="ch" forName="accentShape_1" refType="w" fact="0.1269"/>
              <dgm:constr type="h" for="ch" forName="accentShape_1" refType="h"/>
              <dgm:constr type="l" for="ch" forName="accentShape_2" refType="w" fact="0.1385"/>
              <dgm:constr type="t" for="ch" forName="accentShape_2" refType="h" fact="0.0833"/>
              <dgm:constr type="w" for="ch" forName="accentShape_2" refType="w" fact="0.1269"/>
              <dgm:constr type="h" for="ch" forName="accentShape_2" refType="h" fact="0.9165"/>
              <dgm:constr type="l" for="ch" forName="accentShape_3"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5" refType="w" fact="0.5539"/>
              <dgm:constr type="t" for="ch" forName="accentShape_5" refType="h" fact="0.3332"/>
              <dgm:constr type="w" for="ch" forName="accentShape_5" refType="w" fact="0.1269"/>
              <dgm:constr type="h" for="ch" forName="accentShape_5" refType="h" fact="0.6666"/>
              <dgm:constr type="l" for="ch" forName="accentShape_6" refType="w" fact="0.6938"/>
              <dgm:constr type="t" for="ch" forName="accentShape_6" refType="h" fact="0.4165"/>
              <dgm:constr type="w" for="ch" forName="accentShape_6" refType="w" fact="0.1269"/>
              <dgm:constr type="h" for="ch" forName="accentShape_6" refType="h" fact="0.5833"/>
              <dgm:constr type="l" for="ch" forName="accentShape_7" refType="w" fact="0.8326"/>
              <dgm:constr type="t" for="ch" forName="accentShape_7" refType="h" fact="0.5"/>
              <dgm:constr type="w" for="ch" forName="accentShape_7" refType="w" fact="0.1269"/>
              <dgm:constr type="h" for="ch" forName="accentShape_7" refType="h" fact="0.5"/>
              <dgm:constr type="l" for="ch" forName="parentText_1"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3"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5"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6"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7"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3"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5"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6"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7" refType="w" fact="0.8326"/>
              <dgm:constr type="t" for="ch" forName="childText_7" refType="h" fact="0.5"/>
              <dgm:constr type="w" for="ch" forName="childText_7" refType="w" refFor="ch" refForName="accentShape_7" fact="0.7"/>
              <dgm:constr type="h" for="ch" forName="childText_7" refType="h" refFor="ch" refForName="accentShape_7"/>
            </dgm:constrLst>
          </dgm:if>
          <dgm:else name="Name2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7" refType="w" fact="0"/>
              <dgm:constr type="t" for="ch" forName="accentShape_1" refType="h" fact="0"/>
              <dgm:constr type="w" for="ch" forName="accentShape_1" refType="w" fact="0.1269"/>
              <dgm:constr type="h" for="ch" forName="accentShape_1" refType="h"/>
              <dgm:constr type="l" for="ch" forName="accentShape_6" refType="w" fact="0.1385"/>
              <dgm:constr type="t" for="ch" forName="accentShape_2" refType="h" fact="0.0833"/>
              <dgm:constr type="w" for="ch" forName="accentShape_2" refType="w" fact="0.1269"/>
              <dgm:constr type="h" for="ch" forName="accentShape_2" refType="h" fact="0.9165"/>
              <dgm:constr type="l" for="ch" forName="accentShape_5"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3" refType="w" fact="0.5539"/>
              <dgm:constr type="t" for="ch" forName="accentShape_5" refType="h" fact="0.3332"/>
              <dgm:constr type="w" for="ch" forName="accentShape_5" refType="w" fact="0.1269"/>
              <dgm:constr type="h" for="ch" forName="accentShape_5" refType="h" fact="0.6666"/>
              <dgm:constr type="l" for="ch" forName="accentShape_2" refType="w" fact="0.6938"/>
              <dgm:constr type="t" for="ch" forName="accentShape_6" refType="h" fact="0.4165"/>
              <dgm:constr type="w" for="ch" forName="accentShape_6" refType="w" fact="0.1269"/>
              <dgm:constr type="h" for="ch" forName="accentShape_6" refType="h" fact="0.5833"/>
              <dgm:constr type="l" for="ch" forName="accentShape_1" refType="w" fact="0.8326"/>
              <dgm:constr type="t" for="ch" forName="accentShape_7" refType="h" fact="0.5"/>
              <dgm:constr type="w" for="ch" forName="accentShape_7" refType="w" fact="0.1269"/>
              <dgm:constr type="h" for="ch" forName="accentShape_7" refType="h" fact="0.5"/>
              <dgm:constr type="l" for="ch" forName="parentText_7"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6"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5"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3"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2"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1"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7"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6"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5"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3"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2"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1" refType="w" fact="0.8326"/>
              <dgm:constr type="t" for="ch" forName="childText_7" refType="h" fact="0.5"/>
              <dgm:constr type="w" for="ch" forName="childText_7" refType="w" refFor="ch" refForName="accentShape_7" fact="0.7"/>
              <dgm:constr type="h" for="ch" forName="childText_7" refType="h" refFor="ch" refForName="accentShape_7"/>
            </dgm:constrLst>
          </dgm:else>
        </dgm:choose>
      </dgm:else>
    </dgm:choose>
    <dgm:forEach name="wrapper" axis="self" ptType="parTrans">
      <dgm:forEach name="accentRepeat" axis="self">
        <dgm:layoutNode name="imageRepeatNode" styleLbl="node1">
          <dgm:alg type="sp"/>
          <dgm:shape xmlns:r="http://schemas.openxmlformats.org/officeDocument/2006/relationships" type="rect" r:blip="" zOrderOff="-10">
            <dgm:adjLst/>
          </dgm:shape>
          <dgm:presOf axis="self"/>
        </dgm:layoutNode>
      </dgm:forEach>
    </dgm:forEach>
    <dgm:forEach name="Name30" axis="ch" ptType="node" cnt="1">
      <dgm:layoutNode name="parentText_1" styleLbl="node1">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1" styleLbl="node1">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1">
        <dgm:alg type="sp"/>
        <dgm:shape xmlns:r="http://schemas.openxmlformats.org/officeDocument/2006/relationships" r:blip="">
          <dgm:adjLst/>
        </dgm:shape>
        <dgm:presOf/>
        <dgm:constrLst/>
        <dgm:forEach name="Name31" ref="accentRepeat"/>
      </dgm:layoutNode>
    </dgm:forEach>
    <dgm:forEach name="Name32" axis="ch" ptType="node" st="2" cnt="1">
      <dgm:layoutNode name="parentText_2">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2">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2">
        <dgm:alg type="sp"/>
        <dgm:shape xmlns:r="http://schemas.openxmlformats.org/officeDocument/2006/relationships" r:blip="">
          <dgm:adjLst/>
        </dgm:shape>
        <dgm:presOf/>
        <dgm:constrLst/>
        <dgm:forEach name="Name33" ref="accentRepeat"/>
      </dgm:layoutNode>
    </dgm:forEach>
    <dgm:forEach name="Name34" axis="ch" ptType="node" st="3" cnt="1">
      <dgm:layoutNode name="parentText_3">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3">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3">
        <dgm:alg type="sp"/>
        <dgm:shape xmlns:r="http://schemas.openxmlformats.org/officeDocument/2006/relationships" r:blip="">
          <dgm:adjLst/>
        </dgm:shape>
        <dgm:presOf/>
        <dgm:constrLst/>
        <dgm:forEach name="Name35" ref="accentRepeat"/>
      </dgm:layoutNode>
    </dgm:forEach>
    <dgm:forEach name="Name36" axis="ch" ptType="node" st="4" cnt="1">
      <dgm:layoutNode name="parentText_4">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4">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4">
        <dgm:alg type="sp"/>
        <dgm:shape xmlns:r="http://schemas.openxmlformats.org/officeDocument/2006/relationships" r:blip="">
          <dgm:adjLst/>
        </dgm:shape>
        <dgm:presOf/>
        <dgm:constrLst/>
        <dgm:forEach name="Name37" ref="accentRepeat"/>
      </dgm:layoutNode>
    </dgm:forEach>
    <dgm:forEach name="Name38" axis="ch" ptType="node" st="5" cnt="1">
      <dgm:layoutNode name="parentText_5">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5">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5">
        <dgm:alg type="sp"/>
        <dgm:shape xmlns:r="http://schemas.openxmlformats.org/officeDocument/2006/relationships" r:blip="">
          <dgm:adjLst/>
        </dgm:shape>
        <dgm:presOf/>
        <dgm:constrLst/>
        <dgm:forEach name="Name39" ref="accentRepeat"/>
      </dgm:layoutNode>
    </dgm:forEach>
    <dgm:forEach name="Name40" axis="ch" ptType="node" st="6" cnt="1">
      <dgm:layoutNode name="parentText_6">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6">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6">
        <dgm:alg type="sp"/>
        <dgm:shape xmlns:r="http://schemas.openxmlformats.org/officeDocument/2006/relationships" r:blip="">
          <dgm:adjLst/>
        </dgm:shape>
        <dgm:presOf/>
        <dgm:constrLst/>
        <dgm:forEach name="Name41" ref="accentRepeat"/>
      </dgm:layoutNode>
    </dgm:forEach>
    <dgm:forEach name="Name42" axis="ch" ptType="node" st="7" cnt="1">
      <dgm:layoutNode name="parentText_7">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7">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7">
        <dgm:alg type="sp"/>
        <dgm:shape xmlns:r="http://schemas.openxmlformats.org/officeDocument/2006/relationships" r:blip="">
          <dgm:adjLst/>
        </dgm:shape>
        <dgm:presOf/>
        <dgm:constrLst/>
        <dgm:forEach name="Name43"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1/27/23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3465968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org may also want to implement a “significant incident” plan, which would be used where the incident has the potential to cause large-scale disruption to operations, revenue, or reputation. This involves the C-level immediately, the chair of the board of directors, and chair of the audit committee. </a:t>
            </a:r>
          </a:p>
          <a:p>
            <a:endParaRPr lang="en-US" dirty="0"/>
          </a:p>
          <a:p>
            <a:r>
              <a:rPr lang="en-US" dirty="0"/>
              <a:t>When an incident is serious enough to engage the teams on the general incident response side, they focus on items such as managing business outages, engaging cyber insurance, outside counsel, contacting law enforcement, public relations, regulatory notifications, litigation risk, notice to impacted individuals, etc.</a:t>
            </a:r>
          </a:p>
          <a:p>
            <a:endParaRPr lang="en-US" dirty="0"/>
          </a:p>
          <a:p>
            <a:r>
              <a:rPr lang="en-US" dirty="0"/>
              <a:t>** talk about who has control in a hybrid incident. What starts in one can quickly morph into the other. This is really the business on the right </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1759325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your size and what you already have, you could have an incident response plan that all fits on one document. </a:t>
            </a:r>
          </a:p>
          <a:p>
            <a:r>
              <a:rPr lang="en-US" dirty="0"/>
              <a:t>What I’m talking about here is a way to break it into pieces so that parts are sharable and can evolve over time.</a:t>
            </a:r>
          </a:p>
          <a:p>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 incident response policy addresses purpose, scope, roles, responsibilities, management commitment, coordination among organizational entities, and compliance;</a:t>
            </a:r>
          </a:p>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Don’t reinvent the wheel- pick a guideline such as NIST, and base your policy around it.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Your process will facilitate the implementation of the incident response policy and associated incident response controls. Steps on processing events into incidents, not a magical process for IR</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a:p>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National Institute for Standards and Technology (NIST) Special Publication (SP) 800-53 Revision 4, “Security and Privacy Controls for Federal Information Systems and Organizations” and the NIST SP 800-61 Revision 2 “</a:t>
            </a:r>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Computer Security Incident Handling Guide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r>
              <a:rPr lang="en-US" dirty="0">
                <a:effectLst/>
              </a:rPr>
              <a:t> </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763438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something happens, you need to know how you’ll be storing the information. What is your system of record? Who can look up information there?</a:t>
            </a:r>
          </a:p>
          <a:p>
            <a:endParaRPr lang="en-US" dirty="0"/>
          </a:p>
          <a:p>
            <a:r>
              <a:rPr lang="en-US" dirty="0"/>
              <a:t>Ideally, you’d have a ticketing system that has privacy for security related events- you can’t exactly put sensitive data in something that analysts can search for easily. </a:t>
            </a:r>
          </a:p>
          <a:p>
            <a:endParaRPr lang="en-US" dirty="0"/>
          </a:p>
          <a:p>
            <a:r>
              <a:rPr lang="en-US" dirty="0"/>
              <a:t>Store the sensitive bits somewhere you can control, but a tracking ticket is still necessary for metrics. Inside, point to the actual repository.</a:t>
            </a:r>
          </a:p>
          <a:p>
            <a:endParaRPr lang="en-US" dirty="0"/>
          </a:p>
          <a:p>
            <a:r>
              <a:rPr lang="en-US" dirty="0"/>
              <a:t>If something is significant or had a “need-to-know” level of access, further encryption may be required to protect the data. </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1029854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could deep dive very heavily into IRPs and the components of each, so if that interests you reach out to me after and lets talk as I’ve got a whole presentation on that. However, for this, we’re focused on what we want to accomplish specifically as an IR lead and/or Scribe in documenting a major cyber incident. So what are our goals?</a:t>
            </a: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340908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importantly is that the investigation lifecycle is most important. Your job is to help the teams quickly and efficiently move through analysis, containment, and eradication without having to manage on their own the documentation side of things. </a:t>
            </a:r>
          </a:p>
          <a:p>
            <a:endParaRPr lang="en-US" dirty="0"/>
          </a:p>
          <a:p>
            <a:r>
              <a:rPr lang="en-US" dirty="0"/>
              <a:t>Preparing is what we’ve already discussed. It also encompasses your vulnerability management and all the work you do to strengthen your org.</a:t>
            </a:r>
          </a:p>
          <a:p>
            <a:r>
              <a:rPr lang="en-US" dirty="0"/>
              <a:t>Detecting may be your SOC, may be a third party provider, may be a user reported issue. </a:t>
            </a:r>
          </a:p>
          <a:p>
            <a:r>
              <a:rPr lang="en-US" dirty="0"/>
              <a:t>Define a handoff between your SOC and IR for what truly is a concerning incident, and work together in the investigation</a:t>
            </a:r>
          </a:p>
          <a:p>
            <a:r>
              <a:rPr lang="en-US" dirty="0"/>
              <a:t>Recovery is where security may start to hand off responsibility- other teams can take on rebuilding, application work, and architectural changes</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1577131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big part of incident response as a leader is getting the right parties notified immediately. Your process may help define who notifies who (such as the CISO briefing the C-level as required) but it’s important to be timely both for regulatory reasons (for Legal) and so that a business CISO isn’t the last one to hear about an incident affecting their organization. Notifying the right people can help you get the resources you need, fast, as well as keep people happy and informed.</a:t>
            </a:r>
          </a:p>
          <a:p>
            <a:endParaRPr lang="en-US" dirty="0"/>
          </a:p>
          <a:p>
            <a:r>
              <a:rPr lang="en-US" dirty="0"/>
              <a:t>You may have resources that can help you find the people you need, like Major Incident Management, or you may need to do this pre-work yourself and make sure you can find the contact you need when you need them.</a:t>
            </a:r>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983814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2125989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especially important the SECOND this becomes a data incident. Depending on your industry, your global presence, and your customers, you may have different regulations you need to be mindful of. </a:t>
            </a:r>
          </a:p>
          <a:p>
            <a:endParaRPr lang="en-US" dirty="0"/>
          </a:p>
          <a:p>
            <a:r>
              <a:rPr lang="en-US" dirty="0"/>
              <a:t>PCI – Payment Card Industry</a:t>
            </a:r>
          </a:p>
          <a:p>
            <a:r>
              <a:rPr lang="en-US" dirty="0"/>
              <a:t>HIPAA – Health Insurance Portability and Accountability Act</a:t>
            </a:r>
          </a:p>
          <a:p>
            <a:r>
              <a:rPr lang="en-US" dirty="0"/>
              <a:t>GLBA – Gramm-Leach-Bliley Act or Financial Services Modernization Act of 1999</a:t>
            </a:r>
          </a:p>
          <a:p>
            <a:r>
              <a:rPr lang="en-US" dirty="0"/>
              <a:t>FISMA – Federal Information Security Management Act – federal government</a:t>
            </a:r>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2088275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it’s time to talk about how this plays out when you get paged for something funky happening off-hours. It has to be off hours, or Friday at 4 PM, because of course it does.</a:t>
            </a:r>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1910569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this clip of the matrix just shows Neo dodging bullets, but I had to expand it a bit to make sure it includes him getting clipped. After all, you may get lucky sometimes, or be rather prepared and skip a lot of potential issues, but inevitably something will happen to you. </a:t>
            </a:r>
          </a:p>
          <a:p>
            <a:r>
              <a:rPr lang="en-US" dirty="0"/>
              <a:t>Does your IRP give you the bare bones you need to get the right people on the phone and able to investigate this properly?</a:t>
            </a:r>
          </a:p>
          <a:p>
            <a:endParaRPr lang="en-US" dirty="0"/>
          </a:p>
          <a:p>
            <a:r>
              <a:rPr lang="en-US" dirty="0"/>
              <a:t>With the right preparation and experienced team, your goal is to feel so on top of it that if you’re engaging a third-party IR firm that you’re able to be ahead of providing them the data they need, investigating along with them, and having them as a third party confirming your notes. They don’t need to be performing the IR Lead functionality for you and walking you through it.</a:t>
            </a:r>
          </a:p>
          <a:p>
            <a:endParaRPr lang="en-US" dirty="0"/>
          </a:p>
          <a:p>
            <a:r>
              <a:rPr lang="en-US" dirty="0"/>
              <a:t>Regardless of planning, You still need GOOD people and GOOD logging to allow them to make the connections and tell the whole story. </a:t>
            </a:r>
          </a:p>
          <a:p>
            <a:endParaRPr lang="en-US" dirty="0"/>
          </a:p>
          <a:p>
            <a:r>
              <a:rPr lang="en-US" dirty="0"/>
              <a:t>With a proper IRP though, the different teams can work in lockstep and make informed decisions quickly to minimize pain.</a:t>
            </a:r>
          </a:p>
          <a:p>
            <a:endParaRPr lang="en-US" dirty="0"/>
          </a:p>
          <a:p>
            <a:endParaRPr lang="en-US" dirty="0"/>
          </a:p>
          <a:p>
            <a:r>
              <a:rPr lang="en-US" dirty="0"/>
              <a:t>**even in a best case scenario you may need to improvise from your playbook – improvise, adapt, overcome</a:t>
            </a:r>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274101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go over a lot of things in this presentation- starting with preplanning around roles and responsibilities and having an incident response plan in place so all this isn’t just knowledge in the head of someone on your IR team but formally documented. </a:t>
            </a:r>
          </a:p>
          <a:p>
            <a:endParaRPr lang="en-US" dirty="0"/>
          </a:p>
          <a:p>
            <a:r>
              <a:rPr lang="en-US" dirty="0"/>
              <a:t>Then, we will assume you’re in the midst of an incident and discuss what needs to be documented and how, and the best ways to keep those deliverables neat and helpful. </a:t>
            </a:r>
          </a:p>
          <a:p>
            <a:endParaRPr lang="en-US" dirty="0"/>
          </a:p>
          <a:p>
            <a:r>
              <a:rPr lang="en-US" dirty="0"/>
              <a:t>We’ll tackle both created documents for easing the investigation, incident artifacts themselves, and after action.</a:t>
            </a:r>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159285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Mention an initial “what we know” notification for leadership</a:t>
            </a:r>
          </a:p>
          <a:p>
            <a:endParaRPr lang="en-US" dirty="0"/>
          </a:p>
          <a:p>
            <a:r>
              <a:rPr lang="en-US" dirty="0"/>
              <a:t>Make sure you define who has the authority to make a call on something controversial, and who takes the political fallout for that decision. For example, containing a production system. Deactivating the accounts of a VIP. Define in advance whether your organization is a “burn it with fire” org or wait, watch, and listen.</a:t>
            </a:r>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4202671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advance how you want to handle communication. What tool do you use? What is acceptable or not acceptable? Do you need to access control the groups, or archive the chat? Remind folks that everything in this chat could be in court one day, so maintain some level of professionalism. </a:t>
            </a:r>
          </a:p>
          <a:p>
            <a:endParaRPr lang="en-US" dirty="0"/>
          </a:p>
          <a:p>
            <a:r>
              <a:rPr lang="en-US" dirty="0"/>
              <a:t>For Out Of Band, make sure Legal is ok with your use of emergency comms. What if your network is down and you CAN’T use your typical comms, or they are untrustworthy? Make sure you have rules- NO disappearing messages on Signal, for instance. </a:t>
            </a:r>
          </a:p>
          <a:p>
            <a:endParaRPr lang="en-US" dirty="0"/>
          </a:p>
          <a:p>
            <a:r>
              <a:rPr lang="en-US" dirty="0"/>
              <a:t>The IR team is NOT responsible for public or even internal widespread communications- you have a Communications department for a reason. No one talks to media, clients, or widespread internally without going through the proper channels.</a:t>
            </a:r>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2394704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out with your teams what amount of hours is reasonable to ask. Incident Responders are hungry to dive in, and often the problem is forcing people to go sleep, so set rules in place.</a:t>
            </a:r>
          </a:p>
          <a:p>
            <a:endParaRPr lang="en-US" dirty="0"/>
          </a:p>
          <a:p>
            <a:r>
              <a:rPr lang="en-US" dirty="0"/>
              <a:t>One way of doing it is everyone is on during the business day, into the evening, but then you break late evening and overnight into smaller 2-man shifts so everyone gets a chance to sleep.</a:t>
            </a:r>
          </a:p>
          <a:p>
            <a:endParaRPr lang="en-US" dirty="0"/>
          </a:p>
          <a:p>
            <a:r>
              <a:rPr lang="en-US" dirty="0"/>
              <a:t>Consider as a lead, do you have any type of slush fund to help keep your team going? Can you </a:t>
            </a:r>
            <a:r>
              <a:rPr lang="en-US" dirty="0" err="1"/>
              <a:t>doordash</a:t>
            </a:r>
            <a:r>
              <a:rPr lang="en-US" dirty="0"/>
              <a:t> for them? Can you reward at the end with additional time off, a bonus, or any other perk? When you’re through the incident, consider a challenge coin to signify you got through this together. </a:t>
            </a:r>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4178160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we’ve reached deliverables- what are we generating throughout this incident?</a:t>
            </a:r>
          </a:p>
        </p:txBody>
      </p:sp>
      <p:sp>
        <p:nvSpPr>
          <p:cNvPr id="4" name="Slide Number Placeholder 3"/>
          <p:cNvSpPr>
            <a:spLocks noGrp="1"/>
          </p:cNvSpPr>
          <p:nvPr>
            <p:ph type="sldNum" sz="quarter" idx="5"/>
          </p:nvPr>
        </p:nvSpPr>
        <p:spPr/>
        <p:txBody>
          <a:bodyPr/>
          <a:lstStyle/>
          <a:p>
            <a:fld id="{22289C57-55D7-40A4-A101-E74FAC7A092B}" type="slidenum">
              <a:rPr lang="en-US" smtClean="0"/>
              <a:t>24</a:t>
            </a:fld>
            <a:endParaRPr lang="en-US" dirty="0"/>
          </a:p>
        </p:txBody>
      </p:sp>
    </p:spTree>
    <p:extLst>
      <p:ext uri="{BB962C8B-B14F-4D97-AF65-F5344CB8AC3E}">
        <p14:creationId xmlns:p14="http://schemas.microsoft.com/office/powerpoint/2010/main" val="299338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25</a:t>
            </a:fld>
            <a:endParaRPr lang="en-US" dirty="0"/>
          </a:p>
        </p:txBody>
      </p:sp>
    </p:spTree>
    <p:extLst>
      <p:ext uri="{BB962C8B-B14F-4D97-AF65-F5344CB8AC3E}">
        <p14:creationId xmlns:p14="http://schemas.microsoft.com/office/powerpoint/2010/main" val="2044925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a HUGE document if your incident is major</a:t>
            </a:r>
          </a:p>
          <a:p>
            <a:endParaRPr lang="en-US" dirty="0"/>
          </a:p>
          <a:p>
            <a:r>
              <a:rPr lang="en-US" dirty="0"/>
              <a:t>I also speak in terms of doing this all in a Word document. You can do this however your environment or tooling enables you to. Some ticketing systems may have ways of doing this and tracking all in one ticket. In our case, we didn’t have privacy into what went into tickets so we created a master tracking ticket that pointed to a protected SharePoint.</a:t>
            </a:r>
          </a:p>
        </p:txBody>
      </p:sp>
      <p:sp>
        <p:nvSpPr>
          <p:cNvPr id="4" name="Slide Number Placeholder 3"/>
          <p:cNvSpPr>
            <a:spLocks noGrp="1"/>
          </p:cNvSpPr>
          <p:nvPr>
            <p:ph type="sldNum" sz="quarter" idx="5"/>
          </p:nvPr>
        </p:nvSpPr>
        <p:spPr/>
        <p:txBody>
          <a:bodyPr/>
          <a:lstStyle/>
          <a:p>
            <a:fld id="{22289C57-55D7-40A4-A101-E74FAC7A092B}" type="slidenum">
              <a:rPr lang="en-US" smtClean="0"/>
              <a:t>26</a:t>
            </a:fld>
            <a:endParaRPr lang="en-US" dirty="0"/>
          </a:p>
        </p:txBody>
      </p:sp>
    </p:spTree>
    <p:extLst>
      <p:ext uri="{BB962C8B-B14F-4D97-AF65-F5344CB8AC3E}">
        <p14:creationId xmlns:p14="http://schemas.microsoft.com/office/powerpoint/2010/main" val="141593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what you like- previously I’ve rolled my own but </a:t>
            </a:r>
            <a:r>
              <a:rPr lang="en-US" dirty="0" err="1"/>
              <a:t>Crowdstrike</a:t>
            </a:r>
            <a:r>
              <a:rPr lang="en-US" dirty="0"/>
              <a:t> has an excellent one you can customize to your situations. I’ve got a copy on my </a:t>
            </a:r>
            <a:r>
              <a:rPr lang="en-US" dirty="0" err="1"/>
              <a:t>Github</a:t>
            </a:r>
            <a:r>
              <a:rPr lang="en-US" dirty="0"/>
              <a:t>.</a:t>
            </a:r>
          </a:p>
          <a:p>
            <a:endParaRPr lang="en-US" dirty="0"/>
          </a:p>
          <a:p>
            <a:r>
              <a:rPr lang="en-US" dirty="0"/>
              <a:t>It’s helpful to capture details you might not consider in the moment</a:t>
            </a:r>
          </a:p>
        </p:txBody>
      </p:sp>
      <p:sp>
        <p:nvSpPr>
          <p:cNvPr id="4" name="Slide Number Placeholder 3"/>
          <p:cNvSpPr>
            <a:spLocks noGrp="1"/>
          </p:cNvSpPr>
          <p:nvPr>
            <p:ph type="sldNum" sz="quarter" idx="5"/>
          </p:nvPr>
        </p:nvSpPr>
        <p:spPr/>
        <p:txBody>
          <a:bodyPr/>
          <a:lstStyle/>
          <a:p>
            <a:fld id="{22289C57-55D7-40A4-A101-E74FAC7A092B}" type="slidenum">
              <a:rPr lang="en-US" smtClean="0"/>
              <a:t>27</a:t>
            </a:fld>
            <a:endParaRPr lang="en-US" dirty="0"/>
          </a:p>
        </p:txBody>
      </p:sp>
    </p:spTree>
    <p:extLst>
      <p:ext uri="{BB962C8B-B14F-4D97-AF65-F5344CB8AC3E}">
        <p14:creationId xmlns:p14="http://schemas.microsoft.com/office/powerpoint/2010/main" val="4188056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want to share IOCs later with others</a:t>
            </a:r>
          </a:p>
        </p:txBody>
      </p:sp>
      <p:sp>
        <p:nvSpPr>
          <p:cNvPr id="4" name="Slide Number Placeholder 3"/>
          <p:cNvSpPr>
            <a:spLocks noGrp="1"/>
          </p:cNvSpPr>
          <p:nvPr>
            <p:ph type="sldNum" sz="quarter" idx="5"/>
          </p:nvPr>
        </p:nvSpPr>
        <p:spPr/>
        <p:txBody>
          <a:bodyPr/>
          <a:lstStyle/>
          <a:p>
            <a:fld id="{22289C57-55D7-40A4-A101-E74FAC7A092B}" type="slidenum">
              <a:rPr lang="en-US" smtClean="0"/>
              <a:t>28</a:t>
            </a:fld>
            <a:endParaRPr lang="en-US" dirty="0"/>
          </a:p>
        </p:txBody>
      </p:sp>
    </p:spTree>
    <p:extLst>
      <p:ext uri="{BB962C8B-B14F-4D97-AF65-F5344CB8AC3E}">
        <p14:creationId xmlns:p14="http://schemas.microsoft.com/office/powerpoint/2010/main" val="33744370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Provides nice visual view</a:t>
            </a:r>
          </a:p>
          <a:p>
            <a:r>
              <a:rPr lang="en-US" dirty="0"/>
              <a:t>Use whatever tool you like, this is Timeline Maker Pro</a:t>
            </a:r>
          </a:p>
          <a:p>
            <a:r>
              <a:rPr lang="en-US" dirty="0"/>
              <a:t>Use of a dedicated tool can give flexibility on only showing certain types of events, ways to view it, etc. </a:t>
            </a:r>
          </a:p>
        </p:txBody>
      </p:sp>
      <p:sp>
        <p:nvSpPr>
          <p:cNvPr id="4" name="Slide Number Placeholder 3"/>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2852304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and Entity </a:t>
            </a:r>
            <a:r>
              <a:rPr lang="en-US"/>
              <a:t>Behavior Analytics (UEBA)</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30</a:t>
            </a:fld>
            <a:endParaRPr lang="en-US" dirty="0"/>
          </a:p>
        </p:txBody>
      </p:sp>
    </p:spTree>
    <p:extLst>
      <p:ext uri="{BB962C8B-B14F-4D97-AF65-F5344CB8AC3E}">
        <p14:creationId xmlns:p14="http://schemas.microsoft.com/office/powerpoint/2010/main" val="592047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Been coming to </a:t>
            </a:r>
            <a:r>
              <a:rPr lang="en-US" dirty="0" err="1"/>
              <a:t>CactusCon</a:t>
            </a:r>
            <a:r>
              <a:rPr lang="en-US" dirty="0"/>
              <a:t>  off and on since it was hosted out of Dave and Busters</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8695081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document, be noting items for AAR</a:t>
            </a:r>
          </a:p>
          <a:p>
            <a:endParaRPr lang="en-US" dirty="0"/>
          </a:p>
          <a:p>
            <a:r>
              <a:rPr lang="en-US" dirty="0"/>
              <a:t>IR events are stressful, but you have to be prepared for the next IR immediately following. Staged closing of the current incident so you can refresh but still be ready for another IR</a:t>
            </a:r>
          </a:p>
        </p:txBody>
      </p:sp>
      <p:sp>
        <p:nvSpPr>
          <p:cNvPr id="4" name="Slide Number Placeholder 3"/>
          <p:cNvSpPr>
            <a:spLocks noGrp="1"/>
          </p:cNvSpPr>
          <p:nvPr>
            <p:ph type="sldNum" sz="quarter" idx="5"/>
          </p:nvPr>
        </p:nvSpPr>
        <p:spPr/>
        <p:txBody>
          <a:bodyPr/>
          <a:lstStyle/>
          <a:p>
            <a:fld id="{22289C57-55D7-40A4-A101-E74FAC7A092B}" type="slidenum">
              <a:rPr lang="en-US" smtClean="0"/>
              <a:t>32</a:t>
            </a:fld>
            <a:endParaRPr lang="en-US" dirty="0"/>
          </a:p>
        </p:txBody>
      </p:sp>
    </p:spTree>
    <p:extLst>
      <p:ext uri="{BB962C8B-B14F-4D97-AF65-F5344CB8AC3E}">
        <p14:creationId xmlns:p14="http://schemas.microsoft.com/office/powerpoint/2010/main" val="1519863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your after action you might come up with recommendations. However, you can’t just say “do this” but hand it off to only your management who fully may drop the ball on having it happen. You need to get SIGN OFF from the person performing the action.</a:t>
            </a:r>
          </a:p>
          <a:p>
            <a:endParaRPr lang="en-US" dirty="0"/>
          </a:p>
          <a:p>
            <a:r>
              <a:rPr lang="en-US" dirty="0"/>
              <a:t>In our org, this may need agreement from management, the owner, and possibly legal if needed. Define in your org who is responsible for checking in and making sure this gets completed.</a:t>
            </a:r>
          </a:p>
          <a:p>
            <a:endParaRPr lang="en-US" dirty="0"/>
          </a:p>
          <a:p>
            <a:r>
              <a:rPr lang="en-US" dirty="0"/>
              <a:t>Every major IR is a perfect opportunity to detect failures in your IRP, playbooks, and procedures and IMPROVE. Define what may need adding! Refine what might be out of date!</a:t>
            </a:r>
          </a:p>
          <a:p>
            <a:endParaRPr lang="en-US" dirty="0"/>
          </a:p>
          <a:p>
            <a:r>
              <a:rPr lang="en-US" dirty="0"/>
              <a:t>In major IR, you’re going to be closing holes in real time, and ensure you document those. But it may prompt wider spread changes (and checking where else you may have similar vulns) and those should be owned by the business. </a:t>
            </a:r>
          </a:p>
          <a:p>
            <a:endParaRPr lang="en-US" dirty="0"/>
          </a:p>
          <a:p>
            <a:r>
              <a:rPr lang="en-US" dirty="0"/>
              <a:t>** Point back to recovery- take corrective actions, tough when </a:t>
            </a:r>
            <a:r>
              <a:rPr lang="en-US" dirty="0" err="1"/>
              <a:t>time+money</a:t>
            </a:r>
            <a:r>
              <a:rPr lang="en-US" dirty="0"/>
              <a:t> are involved</a:t>
            </a:r>
          </a:p>
        </p:txBody>
      </p:sp>
      <p:sp>
        <p:nvSpPr>
          <p:cNvPr id="4" name="Slide Number Placeholder 3"/>
          <p:cNvSpPr>
            <a:spLocks noGrp="1"/>
          </p:cNvSpPr>
          <p:nvPr>
            <p:ph type="sldNum" sz="quarter" idx="5"/>
          </p:nvPr>
        </p:nvSpPr>
        <p:spPr/>
        <p:txBody>
          <a:bodyPr/>
          <a:lstStyle/>
          <a:p>
            <a:fld id="{22289C57-55D7-40A4-A101-E74FAC7A092B}" type="slidenum">
              <a:rPr lang="en-US" smtClean="0"/>
              <a:t>33</a:t>
            </a:fld>
            <a:endParaRPr lang="en-US" dirty="0"/>
          </a:p>
        </p:txBody>
      </p:sp>
    </p:spTree>
    <p:extLst>
      <p:ext uri="{BB962C8B-B14F-4D97-AF65-F5344CB8AC3E}">
        <p14:creationId xmlns:p14="http://schemas.microsoft.com/office/powerpoint/2010/main" val="3722643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IR is an ever-evolving beast, and you’ve probably had day to day incidents alongside this major one. When you can, wrap it up neatly and move on!</a:t>
            </a:r>
          </a:p>
          <a:p>
            <a:endParaRPr lang="en-US" dirty="0"/>
          </a:p>
          <a:p>
            <a:r>
              <a:rPr lang="en-US" dirty="0"/>
              <a:t>**you might have another big one, or an overlapping big one</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34</a:t>
            </a:fld>
            <a:endParaRPr lang="en-US" dirty="0"/>
          </a:p>
        </p:txBody>
      </p:sp>
    </p:spTree>
    <p:extLst>
      <p:ext uri="{BB962C8B-B14F-4D97-AF65-F5344CB8AC3E}">
        <p14:creationId xmlns:p14="http://schemas.microsoft.com/office/powerpoint/2010/main" val="940195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this was a lot of content. I have a </a:t>
            </a:r>
            <a:r>
              <a:rPr lang="en-US" dirty="0" err="1"/>
              <a:t>github</a:t>
            </a:r>
            <a:r>
              <a:rPr lang="en-US" dirty="0"/>
              <a:t> here that I have stripped down copies of example policy, process, and playbook, as well as a copy of that CrowdStrike incident tracking spreadsheet if you want to skip Googling it yourself. I’ll also add these slides for anyone interested. Additionally, if you find that your organization does this differently, or better, than I do, please find me and I’d love to chat and learn from each other. Now that we’ve covered a bunch of different things though, I’d like to open it up for questions!</a:t>
            </a:r>
          </a:p>
        </p:txBody>
      </p:sp>
      <p:sp>
        <p:nvSpPr>
          <p:cNvPr id="4" name="Slide Number Placeholder 3"/>
          <p:cNvSpPr>
            <a:spLocks noGrp="1"/>
          </p:cNvSpPr>
          <p:nvPr>
            <p:ph type="sldNum" sz="quarter" idx="5"/>
          </p:nvPr>
        </p:nvSpPr>
        <p:spPr/>
        <p:txBody>
          <a:bodyPr/>
          <a:lstStyle/>
          <a:p>
            <a:fld id="{22289C57-55D7-40A4-A101-E74FAC7A092B}" type="slidenum">
              <a:rPr lang="en-US" smtClean="0"/>
              <a:t>35</a:t>
            </a:fld>
            <a:endParaRPr lang="en-US" dirty="0"/>
          </a:p>
        </p:txBody>
      </p:sp>
    </p:spTree>
    <p:extLst>
      <p:ext uri="{BB962C8B-B14F-4D97-AF65-F5344CB8AC3E}">
        <p14:creationId xmlns:p14="http://schemas.microsoft.com/office/powerpoint/2010/main" val="1259414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the context that I work at a Fortune 500. We have staffing. We have documentation. We’re not perfect, but our level of sophistication is higher. </a:t>
            </a:r>
          </a:p>
          <a:p>
            <a:r>
              <a:rPr lang="en-US" dirty="0"/>
              <a:t>If this is NOT you, customize to your needs. Take baby steps.</a:t>
            </a: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1642736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time I gave a talk on Incident Response Plans, it was at a conference for rural broadband telecom, an industry I wasn’t intimately familiar with.</a:t>
            </a:r>
          </a:p>
          <a:p>
            <a:r>
              <a:rPr lang="en-US" dirty="0"/>
              <a:t>Before my talk, I participated in a tabletop exercise that revealed to me that most of the companies represented were across the board understaffed, wearing multiple hats, and not at the level of sophistication you may get used to in a larger company. When faced with a question like “how does your vulnerability management team handle new major threats in the news, like SolarWinds?” some of them said “we don’t”. </a:t>
            </a:r>
          </a:p>
          <a:p>
            <a:r>
              <a:rPr lang="en-US" dirty="0"/>
              <a:t>It made me realize that my talk was catered to a different audience, but the principles still applied and I made some changes. </a:t>
            </a:r>
          </a:p>
          <a:p>
            <a:r>
              <a:rPr lang="en-US" dirty="0"/>
              <a:t>The important thing is that you do what you can. Some level of preparation can make a world of difference regardless of tooling or staffing.</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257646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is this important? What do these roles give us?</a:t>
            </a:r>
          </a:p>
          <a:p>
            <a:r>
              <a:rPr lang="en-US" dirty="0"/>
              <a:t>Let’s talk bigger picture here, particularly at larger companies where there may be separation between “major incident management” who also handles non-security issues like outages, and the “Cyber” security side of the house. </a:t>
            </a:r>
          </a:p>
          <a:p>
            <a:r>
              <a:rPr lang="en-US" dirty="0"/>
              <a:t>The Information Security IR team is going to be doing the technical investigation of an incident, but the business will have a separate team working the legal, privacy, continuity, “business” side of the house. In order for them to make efficient and educated decisions, the IR lead and scribe are instrumental in translating what is known into digestible content that can be acted upon. </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071895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120086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incident response plan is “update your resume”, you’re doing it wrong.</a:t>
            </a:r>
          </a:p>
          <a:p>
            <a:endParaRPr lang="en-US" dirty="0"/>
          </a:p>
          <a:p>
            <a:r>
              <a:rPr lang="en-US" dirty="0"/>
              <a:t>Don’t rely on winging it! We all have to start from somewhere, but incidents can be emotional things and having a plan provides a guide rail to hold on to when things get tough.</a:t>
            </a:r>
          </a:p>
          <a:p>
            <a:endParaRPr lang="en-US" dirty="0"/>
          </a:p>
          <a:p>
            <a:r>
              <a:rPr lang="en-US" dirty="0"/>
              <a:t>“Can’t our third party IR firm do this for us?” Well yes, but wouldn’t you like to be able to focus them where YOU want and be using them to both confirm your own work and instantly increase your 24/7 staffing?</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3488602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Incident Response Plan, which can be extremely broad for any major incident an organization might face or specific to cyber security related incidents, is a centralized and shareable document or set of documents that can be utilized to set ground rules for:</a:t>
            </a:r>
          </a:p>
          <a:p>
            <a:pPr marL="228600" indent="-228600">
              <a:buAutoNum type="arabicPeriod"/>
            </a:pPr>
            <a:r>
              <a:rPr lang="en-US" dirty="0"/>
              <a:t>What big picture activities are required, and what you hold yourself to as a company</a:t>
            </a:r>
          </a:p>
          <a:p>
            <a:pPr marL="228600" indent="-228600">
              <a:buAutoNum type="arabicPeriod"/>
            </a:pPr>
            <a:r>
              <a:rPr lang="en-US" dirty="0"/>
              <a:t>What the step by step flow of processing an incident might look like to you</a:t>
            </a:r>
          </a:p>
          <a:p>
            <a:pPr marL="228600" indent="-228600">
              <a:buAutoNum type="arabicPeriod"/>
            </a:pPr>
            <a:r>
              <a:rPr lang="en-US" dirty="0"/>
              <a:t>Who is involved in incident response and who are decision makers</a:t>
            </a:r>
          </a:p>
          <a:p>
            <a:pPr marL="228600" indent="-228600">
              <a:buAutoNum type="arabicPeriod"/>
            </a:pPr>
            <a:r>
              <a:rPr lang="en-US" dirty="0"/>
              <a:t>Contact information to engage teams, communication requirements, and deliverables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32295073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42.svg"/></Relationships>
</file>

<file path=ppt/slides/_rels/slide3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hyperlink" Target="mailto:Casey.L.Beaumont@mmc.com" TargetMode="External"/><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hyperlink" Target="https://github.com/silhouettesec/IncidentResponsePlan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902010"/>
            <a:ext cx="4941771" cy="1122202"/>
          </a:xfrm>
        </p:spPr>
        <p:txBody>
          <a:bodyPr/>
          <a:lstStyle/>
          <a:p>
            <a:r>
              <a:rPr lang="en-US" sz="4000" dirty="0"/>
              <a:t>Single source of truth: documenting incident response</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6024212"/>
            <a:ext cx="4941770" cy="396660"/>
          </a:xfrm>
        </p:spPr>
        <p:txBody>
          <a:bodyPr>
            <a:normAutofit fontScale="92500" lnSpcReduction="10000"/>
          </a:bodyPr>
          <a:lstStyle/>
          <a:p>
            <a:r>
              <a:rPr lang="en-US" sz="2400" dirty="0"/>
              <a:t>Casey Beaumont</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A2FA1-D196-4E5A-94BF-37FD245DD719}"/>
              </a:ext>
            </a:extLst>
          </p:cNvPr>
          <p:cNvSpPr>
            <a:spLocks noGrp="1"/>
          </p:cNvSpPr>
          <p:nvPr>
            <p:ph type="title"/>
          </p:nvPr>
        </p:nvSpPr>
        <p:spPr/>
        <p:txBody>
          <a:bodyPr>
            <a:normAutofit/>
          </a:bodyPr>
          <a:lstStyle/>
          <a:p>
            <a:r>
              <a:rPr lang="en-US" dirty="0"/>
              <a:t>Incident Response Plan</a:t>
            </a:r>
            <a:br>
              <a:rPr lang="en-US" dirty="0"/>
            </a:br>
            <a:br>
              <a:rPr lang="en-US" sz="1800" dirty="0"/>
            </a:br>
            <a:r>
              <a:rPr lang="en-US" sz="1800" dirty="0"/>
              <a:t>your place to detail your approach to Incident response so your org is prepared- in advance</a:t>
            </a:r>
            <a:endParaRPr lang="en-US" dirty="0"/>
          </a:p>
        </p:txBody>
      </p:sp>
      <p:pic>
        <p:nvPicPr>
          <p:cNvPr id="27" name="Picture Placeholder 26" descr="Group success outline">
            <a:extLst>
              <a:ext uri="{FF2B5EF4-FFF2-40B4-BE49-F238E27FC236}">
                <a16:creationId xmlns:a16="http://schemas.microsoft.com/office/drawing/2014/main" id="{9503EBB9-F6B2-4F1C-BDC7-92B335C12FB7}"/>
              </a:ext>
            </a:extLst>
          </p:cNvPr>
          <p:cNvPicPr>
            <a:picLocks noGrp="1" noChangeAspect="1"/>
          </p:cNvPicPr>
          <p:nvPr>
            <p:ph type="pic" sz="quarter" idx="14"/>
          </p:nvPr>
        </p:nvPicPr>
        <p:blipFill>
          <a:blip r:embed="rId3">
            <a:extLst>
              <a:ext uri="{96DAC541-7B7A-43D3-8B79-37D633B846F1}">
                <asvg:svgBlip xmlns:asvg="http://schemas.microsoft.com/office/drawing/2016/SVG/main" r:embed="rId4"/>
              </a:ext>
            </a:extLst>
          </a:blip>
          <a:srcRect l="43" r="43"/>
          <a:stretch>
            <a:fillRect/>
          </a:stretch>
        </p:blipFill>
        <p:spPr>
          <a:xfrm>
            <a:off x="6290199" y="2886074"/>
            <a:ext cx="1845511" cy="1845511"/>
          </a:xfrm>
        </p:spPr>
      </p:pic>
      <p:sp>
        <p:nvSpPr>
          <p:cNvPr id="4" name="Text Placeholder 3">
            <a:extLst>
              <a:ext uri="{FF2B5EF4-FFF2-40B4-BE49-F238E27FC236}">
                <a16:creationId xmlns:a16="http://schemas.microsoft.com/office/drawing/2014/main" id="{EBF067EA-57A6-4875-A299-BE750A39D3DD}"/>
              </a:ext>
            </a:extLst>
          </p:cNvPr>
          <p:cNvSpPr>
            <a:spLocks noGrp="1"/>
          </p:cNvSpPr>
          <p:nvPr>
            <p:ph type="body" idx="1"/>
          </p:nvPr>
        </p:nvSpPr>
        <p:spPr/>
        <p:txBody>
          <a:bodyPr/>
          <a:lstStyle/>
          <a:p>
            <a:r>
              <a:rPr lang="en-US" dirty="0"/>
              <a:t>Activities Required</a:t>
            </a:r>
          </a:p>
        </p:txBody>
      </p:sp>
      <p:pic>
        <p:nvPicPr>
          <p:cNvPr id="25" name="Picture Placeholder 24" descr="List outline">
            <a:extLst>
              <a:ext uri="{FF2B5EF4-FFF2-40B4-BE49-F238E27FC236}">
                <a16:creationId xmlns:a16="http://schemas.microsoft.com/office/drawing/2014/main" id="{F9AB0A95-8EFD-4120-82CD-6C5D3D94B470}"/>
              </a:ext>
            </a:extLst>
          </p:cNvPr>
          <p:cNvPicPr>
            <a:picLocks noGrp="1" noChangeAspect="1"/>
          </p:cNvPicPr>
          <p:nvPr>
            <p:ph type="pic" sz="quarter" idx="15"/>
          </p:nvPr>
        </p:nvPicPr>
        <p:blipFill>
          <a:blip r:embed="rId5">
            <a:extLst>
              <a:ext uri="{96DAC541-7B7A-43D3-8B79-37D633B846F1}">
                <asvg:svgBlip xmlns:asvg="http://schemas.microsoft.com/office/drawing/2016/SVG/main" r:embed="rId6"/>
              </a:ext>
            </a:extLst>
          </a:blip>
          <a:srcRect l="43" r="43"/>
          <a:stretch>
            <a:fillRect/>
          </a:stretch>
        </p:blipFill>
        <p:spPr/>
      </p:pic>
      <p:sp>
        <p:nvSpPr>
          <p:cNvPr id="7" name="Text Placeholder 6">
            <a:extLst>
              <a:ext uri="{FF2B5EF4-FFF2-40B4-BE49-F238E27FC236}">
                <a16:creationId xmlns:a16="http://schemas.microsoft.com/office/drawing/2014/main" id="{33FFE7D8-C55C-4C98-941C-5B738699B57E}"/>
              </a:ext>
            </a:extLst>
          </p:cNvPr>
          <p:cNvSpPr>
            <a:spLocks noGrp="1"/>
          </p:cNvSpPr>
          <p:nvPr>
            <p:ph type="body" idx="18"/>
          </p:nvPr>
        </p:nvSpPr>
        <p:spPr/>
        <p:txBody>
          <a:bodyPr/>
          <a:lstStyle/>
          <a:p>
            <a:r>
              <a:rPr lang="en-US" dirty="0"/>
              <a:t>Approach to Incident Response</a:t>
            </a:r>
          </a:p>
        </p:txBody>
      </p:sp>
      <p:pic>
        <p:nvPicPr>
          <p:cNvPr id="23" name="Picture Placeholder 22" descr="Run outline">
            <a:extLst>
              <a:ext uri="{FF2B5EF4-FFF2-40B4-BE49-F238E27FC236}">
                <a16:creationId xmlns:a16="http://schemas.microsoft.com/office/drawing/2014/main" id="{53292AA2-D72E-43B4-8850-58970BA79D43}"/>
              </a:ext>
            </a:extLst>
          </p:cNvPr>
          <p:cNvPicPr>
            <a:picLocks noGrp="1" noChangeAspect="1"/>
          </p:cNvPicPr>
          <p:nvPr>
            <p:ph type="pic" sz="quarter" idx="16"/>
          </p:nvPr>
        </p:nvPicPr>
        <p:blipFill>
          <a:blip r:embed="rId7">
            <a:extLst>
              <a:ext uri="{96DAC541-7B7A-43D3-8B79-37D633B846F1}">
                <asvg:svgBlip xmlns:asvg="http://schemas.microsoft.com/office/drawing/2016/SVG/main" r:embed="rId8"/>
              </a:ext>
            </a:extLst>
          </a:blip>
          <a:srcRect l="43" r="43"/>
          <a:stretch>
            <a:fillRect/>
          </a:stretch>
        </p:blipFill>
        <p:spPr>
          <a:xfrm>
            <a:off x="1487181" y="2886074"/>
            <a:ext cx="1845511" cy="1845511"/>
          </a:xfrm>
        </p:spPr>
      </p:pic>
      <p:sp>
        <p:nvSpPr>
          <p:cNvPr id="10" name="Text Placeholder 9">
            <a:extLst>
              <a:ext uri="{FF2B5EF4-FFF2-40B4-BE49-F238E27FC236}">
                <a16:creationId xmlns:a16="http://schemas.microsoft.com/office/drawing/2014/main" id="{6B01AE5A-F1D4-4CCB-85D2-0AFD519ACD70}"/>
              </a:ext>
            </a:extLst>
          </p:cNvPr>
          <p:cNvSpPr>
            <a:spLocks noGrp="1"/>
          </p:cNvSpPr>
          <p:nvPr>
            <p:ph type="body" idx="19"/>
          </p:nvPr>
        </p:nvSpPr>
        <p:spPr/>
        <p:txBody>
          <a:bodyPr/>
          <a:lstStyle/>
          <a:p>
            <a:r>
              <a:rPr lang="en-US" dirty="0"/>
              <a:t>Roles and Responsibilities</a:t>
            </a:r>
          </a:p>
        </p:txBody>
      </p:sp>
      <p:pic>
        <p:nvPicPr>
          <p:cNvPr id="21" name="Picture Placeholder 20" descr="Phone Vibration outline">
            <a:extLst>
              <a:ext uri="{FF2B5EF4-FFF2-40B4-BE49-F238E27FC236}">
                <a16:creationId xmlns:a16="http://schemas.microsoft.com/office/drawing/2014/main" id="{20A78AD0-CE9B-40B0-B8FA-DC0F8A0DC433}"/>
              </a:ext>
            </a:extLst>
          </p:cNvPr>
          <p:cNvPicPr>
            <a:picLocks noGrp="1" noChangeAspect="1"/>
          </p:cNvPicPr>
          <p:nvPr>
            <p:ph type="pic" sz="quarter" idx="17"/>
          </p:nvPr>
        </p:nvPicPr>
        <p:blipFill>
          <a:blip r:embed="rId9">
            <a:extLst>
              <a:ext uri="{96DAC541-7B7A-43D3-8B79-37D633B846F1}">
                <asvg:svgBlip xmlns:asvg="http://schemas.microsoft.com/office/drawing/2016/SVG/main" r:embed="rId10"/>
              </a:ext>
            </a:extLst>
          </a:blip>
          <a:srcRect/>
          <a:stretch>
            <a:fillRect/>
          </a:stretch>
        </p:blipFill>
        <p:spPr/>
      </p:pic>
      <p:sp>
        <p:nvSpPr>
          <p:cNvPr id="13" name="Text Placeholder 12">
            <a:extLst>
              <a:ext uri="{FF2B5EF4-FFF2-40B4-BE49-F238E27FC236}">
                <a16:creationId xmlns:a16="http://schemas.microsoft.com/office/drawing/2014/main" id="{24F97A33-E206-40F5-ACA8-3A62B78093E2}"/>
              </a:ext>
            </a:extLst>
          </p:cNvPr>
          <p:cNvSpPr>
            <a:spLocks noGrp="1"/>
          </p:cNvSpPr>
          <p:nvPr>
            <p:ph type="body" idx="20"/>
          </p:nvPr>
        </p:nvSpPr>
        <p:spPr/>
        <p:txBody>
          <a:bodyPr/>
          <a:lstStyle/>
          <a:p>
            <a:r>
              <a:rPr lang="en-US" dirty="0"/>
              <a:t>Contacts, Communication, and Metrics</a:t>
            </a:r>
          </a:p>
        </p:txBody>
      </p:sp>
      <p:sp>
        <p:nvSpPr>
          <p:cNvPr id="17" name="Slide Number Placeholder 16">
            <a:extLst>
              <a:ext uri="{FF2B5EF4-FFF2-40B4-BE49-F238E27FC236}">
                <a16:creationId xmlns:a16="http://schemas.microsoft.com/office/drawing/2014/main" id="{C4EBA810-991E-454C-B512-24C3A994BCDE}"/>
              </a:ext>
            </a:extLst>
          </p:cNvPr>
          <p:cNvSpPr>
            <a:spLocks noGrp="1"/>
          </p:cNvSpPr>
          <p:nvPr>
            <p:ph type="sldNum" sz="quarter" idx="12"/>
          </p:nvPr>
        </p:nvSpPr>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2309014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3EBF-6B6F-43A6-83BC-F0FA261FF7C0}"/>
              </a:ext>
            </a:extLst>
          </p:cNvPr>
          <p:cNvSpPr>
            <a:spLocks noGrp="1"/>
          </p:cNvSpPr>
          <p:nvPr>
            <p:ph type="title"/>
          </p:nvPr>
        </p:nvSpPr>
        <p:spPr>
          <a:xfrm>
            <a:off x="5249733" y="631488"/>
            <a:ext cx="7077190" cy="881281"/>
          </a:xfrm>
        </p:spPr>
        <p:txBody>
          <a:bodyPr>
            <a:normAutofit/>
          </a:bodyPr>
          <a:lstStyle/>
          <a:p>
            <a:r>
              <a:rPr lang="en-US" dirty="0"/>
              <a:t>General Incident Response Plans vs cyber incident response plans</a:t>
            </a:r>
          </a:p>
        </p:txBody>
      </p:sp>
      <p:sp>
        <p:nvSpPr>
          <p:cNvPr id="3" name="Subtitle 2">
            <a:extLst>
              <a:ext uri="{FF2B5EF4-FFF2-40B4-BE49-F238E27FC236}">
                <a16:creationId xmlns:a16="http://schemas.microsoft.com/office/drawing/2014/main" id="{DA1126B3-3D06-4DB8-80F3-AFB20EB57CE8}"/>
              </a:ext>
            </a:extLst>
          </p:cNvPr>
          <p:cNvSpPr>
            <a:spLocks noGrp="1"/>
          </p:cNvSpPr>
          <p:nvPr>
            <p:ph type="subTitle" idx="1"/>
          </p:nvPr>
        </p:nvSpPr>
        <p:spPr>
          <a:xfrm>
            <a:off x="4626224" y="1526184"/>
            <a:ext cx="7413673" cy="2754534"/>
          </a:xfrm>
        </p:spPr>
        <p:txBody>
          <a:bodyPr>
            <a:normAutofit/>
          </a:bodyPr>
          <a:lstStyle/>
          <a:p>
            <a:r>
              <a:rPr lang="en-US" dirty="0">
                <a:solidFill>
                  <a:schemeClr val="tx1"/>
                </a:solidFill>
              </a:rPr>
              <a:t>This talk mentions Incident Response Plans when it comes to Cyber Incidents specifically</a:t>
            </a:r>
          </a:p>
          <a:p>
            <a:r>
              <a:rPr lang="en-US" dirty="0">
                <a:solidFill>
                  <a:schemeClr val="tx1"/>
                </a:solidFill>
              </a:rPr>
              <a:t>A general IRP may cover more generic incidents your business might face, dictate at a higher level the organization’s overall response, as well as define how major incidents never involving IT security are handled</a:t>
            </a:r>
          </a:p>
          <a:p>
            <a:r>
              <a:rPr lang="en-US" dirty="0">
                <a:solidFill>
                  <a:schemeClr val="tx1"/>
                </a:solidFill>
              </a:rPr>
              <a:t>These IRPs are </a:t>
            </a:r>
            <a:r>
              <a:rPr lang="en-US" b="1" dirty="0">
                <a:solidFill>
                  <a:schemeClr val="tx1"/>
                </a:solidFill>
              </a:rPr>
              <a:t>linked</a:t>
            </a:r>
            <a:r>
              <a:rPr lang="en-US" dirty="0">
                <a:solidFill>
                  <a:schemeClr val="tx1"/>
                </a:solidFill>
              </a:rPr>
              <a:t>, developed </a:t>
            </a:r>
            <a:r>
              <a:rPr lang="en-US" b="1" dirty="0">
                <a:solidFill>
                  <a:schemeClr val="tx1"/>
                </a:solidFill>
              </a:rPr>
              <a:t>together</a:t>
            </a:r>
            <a:r>
              <a:rPr lang="en-US" dirty="0">
                <a:solidFill>
                  <a:schemeClr val="tx1"/>
                </a:solidFill>
              </a:rPr>
              <a:t>, and major incident response often involves both</a:t>
            </a:r>
          </a:p>
          <a:p>
            <a:r>
              <a:rPr lang="en-US" dirty="0">
                <a:solidFill>
                  <a:schemeClr val="tx1"/>
                </a:solidFill>
              </a:rPr>
              <a:t>Where the Cyber Incident Response plan often intersects with the General one is relating to Data incidents:</a:t>
            </a:r>
          </a:p>
          <a:p>
            <a:endParaRPr lang="en-US" dirty="0"/>
          </a:p>
        </p:txBody>
      </p:sp>
      <p:sp>
        <p:nvSpPr>
          <p:cNvPr id="6" name="Slide Number Placeholder 5">
            <a:extLst>
              <a:ext uri="{FF2B5EF4-FFF2-40B4-BE49-F238E27FC236}">
                <a16:creationId xmlns:a16="http://schemas.microsoft.com/office/drawing/2014/main" id="{3518E4C7-9786-446E-A9D6-67E7BDFF6E22}"/>
              </a:ext>
            </a:extLst>
          </p:cNvPr>
          <p:cNvSpPr>
            <a:spLocks noGrp="1"/>
          </p:cNvSpPr>
          <p:nvPr>
            <p:ph type="sldNum" sz="quarter" idx="12"/>
          </p:nvPr>
        </p:nvSpPr>
        <p:spPr/>
        <p:txBody>
          <a:bodyPr/>
          <a:lstStyle/>
          <a:p>
            <a:fld id="{A49DFD55-3C28-40EF-9E31-A92D2E4017FF}" type="slidenum">
              <a:rPr lang="en-US" smtClean="0"/>
              <a:pPr/>
              <a:t>11</a:t>
            </a:fld>
            <a:endParaRPr lang="en-US" dirty="0"/>
          </a:p>
        </p:txBody>
      </p:sp>
      <p:graphicFrame>
        <p:nvGraphicFramePr>
          <p:cNvPr id="5" name="Diagram 4">
            <a:extLst>
              <a:ext uri="{FF2B5EF4-FFF2-40B4-BE49-F238E27FC236}">
                <a16:creationId xmlns:a16="http://schemas.microsoft.com/office/drawing/2014/main" id="{DE341AB9-24D2-4930-A937-39EA5FA6B290}"/>
              </a:ext>
            </a:extLst>
          </p:cNvPr>
          <p:cNvGraphicFramePr/>
          <p:nvPr/>
        </p:nvGraphicFramePr>
        <p:xfrm>
          <a:off x="5717174" y="3645310"/>
          <a:ext cx="4476502" cy="29843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309E6AC5-4B4E-476B-90CC-EF1F7227C2D3}"/>
              </a:ext>
            </a:extLst>
          </p:cNvPr>
          <p:cNvSpPr txBox="1"/>
          <p:nvPr/>
        </p:nvSpPr>
        <p:spPr>
          <a:xfrm rot="5400000">
            <a:off x="7177387" y="5263808"/>
            <a:ext cx="1556076" cy="369332"/>
          </a:xfrm>
          <a:prstGeom prst="rect">
            <a:avLst/>
          </a:prstGeom>
          <a:noFill/>
        </p:spPr>
        <p:txBody>
          <a:bodyPr wrap="square" rtlCol="0">
            <a:spAutoFit/>
          </a:bodyPr>
          <a:lstStyle/>
          <a:p>
            <a:r>
              <a:rPr lang="en-US" dirty="0"/>
              <a:t>Hybrid</a:t>
            </a:r>
          </a:p>
        </p:txBody>
      </p:sp>
      <p:sp>
        <p:nvSpPr>
          <p:cNvPr id="9" name="TextBox 8">
            <a:extLst>
              <a:ext uri="{FF2B5EF4-FFF2-40B4-BE49-F238E27FC236}">
                <a16:creationId xmlns:a16="http://schemas.microsoft.com/office/drawing/2014/main" id="{AF5BB3E3-26D7-4E9E-9036-D1EEE3B069E5}"/>
              </a:ext>
            </a:extLst>
          </p:cNvPr>
          <p:cNvSpPr txBox="1"/>
          <p:nvPr/>
        </p:nvSpPr>
        <p:spPr>
          <a:xfrm>
            <a:off x="3868435" y="4121814"/>
            <a:ext cx="1762412" cy="2031325"/>
          </a:xfrm>
          <a:prstGeom prst="rect">
            <a:avLst/>
          </a:prstGeom>
          <a:noFill/>
        </p:spPr>
        <p:txBody>
          <a:bodyPr wrap="square" rtlCol="0">
            <a:spAutoFit/>
          </a:bodyPr>
          <a:lstStyle/>
          <a:p>
            <a:r>
              <a:rPr lang="en-US" sz="1400" dirty="0"/>
              <a:t>A company Information System was potentially compromised with no indication that Data was compromised (e.g., malware on a workstation)</a:t>
            </a:r>
          </a:p>
        </p:txBody>
      </p:sp>
      <p:sp>
        <p:nvSpPr>
          <p:cNvPr id="10" name="TextBox 9">
            <a:extLst>
              <a:ext uri="{FF2B5EF4-FFF2-40B4-BE49-F238E27FC236}">
                <a16:creationId xmlns:a16="http://schemas.microsoft.com/office/drawing/2014/main" id="{28469768-4BA8-4CA9-8F7D-28CF03266D62}"/>
              </a:ext>
            </a:extLst>
          </p:cNvPr>
          <p:cNvSpPr txBox="1"/>
          <p:nvPr/>
        </p:nvSpPr>
        <p:spPr>
          <a:xfrm>
            <a:off x="10277485" y="4229536"/>
            <a:ext cx="1762412" cy="1815882"/>
          </a:xfrm>
          <a:prstGeom prst="rect">
            <a:avLst/>
          </a:prstGeom>
          <a:noFill/>
        </p:spPr>
        <p:txBody>
          <a:bodyPr wrap="square" rtlCol="0">
            <a:spAutoFit/>
          </a:bodyPr>
          <a:lstStyle/>
          <a:p>
            <a:r>
              <a:rPr lang="en-US" sz="1400" dirty="0"/>
              <a:t>Company Data, in whatever format, was potentially compromised (e.g., employee inadvertently mis-mailing company data)</a:t>
            </a:r>
          </a:p>
        </p:txBody>
      </p:sp>
      <p:sp>
        <p:nvSpPr>
          <p:cNvPr id="4" name="TextBox 3">
            <a:extLst>
              <a:ext uri="{FF2B5EF4-FFF2-40B4-BE49-F238E27FC236}">
                <a16:creationId xmlns:a16="http://schemas.microsoft.com/office/drawing/2014/main" id="{943BC2F2-4963-92A6-EC53-18A34EEAED8A}"/>
              </a:ext>
            </a:extLst>
          </p:cNvPr>
          <p:cNvSpPr txBox="1"/>
          <p:nvPr/>
        </p:nvSpPr>
        <p:spPr>
          <a:xfrm>
            <a:off x="542441" y="631488"/>
            <a:ext cx="2774196" cy="1477328"/>
          </a:xfrm>
          <a:prstGeom prst="rect">
            <a:avLst/>
          </a:prstGeom>
          <a:noFill/>
        </p:spPr>
        <p:txBody>
          <a:bodyPr wrap="square" rtlCol="0">
            <a:spAutoFit/>
          </a:bodyPr>
          <a:lstStyle/>
          <a:p>
            <a:r>
              <a:rPr lang="en-US" dirty="0"/>
              <a:t>Early triage to determine the type, severity, and impact of an incident helps dictate what teams are involved!</a:t>
            </a:r>
          </a:p>
        </p:txBody>
      </p:sp>
    </p:spTree>
    <p:extLst>
      <p:ext uri="{BB962C8B-B14F-4D97-AF65-F5344CB8AC3E}">
        <p14:creationId xmlns:p14="http://schemas.microsoft.com/office/powerpoint/2010/main" val="2027152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0C92-2123-4465-92E0-49C08E74D41C}"/>
              </a:ext>
            </a:extLst>
          </p:cNvPr>
          <p:cNvSpPr>
            <a:spLocks noGrp="1"/>
          </p:cNvSpPr>
          <p:nvPr>
            <p:ph type="title"/>
          </p:nvPr>
        </p:nvSpPr>
        <p:spPr/>
        <p:txBody>
          <a:bodyPr>
            <a:normAutofit fontScale="90000"/>
          </a:bodyPr>
          <a:lstStyle/>
          <a:p>
            <a:r>
              <a:rPr lang="en-US" dirty="0"/>
              <a:t>Pieces of a progressive IRP</a:t>
            </a:r>
          </a:p>
        </p:txBody>
      </p:sp>
      <p:sp>
        <p:nvSpPr>
          <p:cNvPr id="3" name="Text Placeholder 2">
            <a:extLst>
              <a:ext uri="{FF2B5EF4-FFF2-40B4-BE49-F238E27FC236}">
                <a16:creationId xmlns:a16="http://schemas.microsoft.com/office/drawing/2014/main" id="{4EA2CBED-AF29-43BE-BE6B-E39E8B203B2C}"/>
              </a:ext>
            </a:extLst>
          </p:cNvPr>
          <p:cNvSpPr>
            <a:spLocks noGrp="1"/>
          </p:cNvSpPr>
          <p:nvPr>
            <p:ph type="body" sz="quarter" idx="13"/>
          </p:nvPr>
        </p:nvSpPr>
        <p:spPr/>
        <p:txBody>
          <a:bodyPr>
            <a:normAutofit/>
          </a:bodyPr>
          <a:lstStyle/>
          <a:p>
            <a:r>
              <a:rPr lang="en-US" sz="2400" dirty="0"/>
              <a:t>Policy</a:t>
            </a:r>
          </a:p>
        </p:txBody>
      </p:sp>
      <p:sp>
        <p:nvSpPr>
          <p:cNvPr id="4" name="Text Placeholder 3">
            <a:extLst>
              <a:ext uri="{FF2B5EF4-FFF2-40B4-BE49-F238E27FC236}">
                <a16:creationId xmlns:a16="http://schemas.microsoft.com/office/drawing/2014/main" id="{E8D0C35D-1492-43E5-BACF-CBBF66B491C3}"/>
              </a:ext>
            </a:extLst>
          </p:cNvPr>
          <p:cNvSpPr>
            <a:spLocks noGrp="1"/>
          </p:cNvSpPr>
          <p:nvPr>
            <p:ph type="body" sz="quarter" idx="14"/>
          </p:nvPr>
        </p:nvSpPr>
        <p:spPr/>
        <p:txBody>
          <a:bodyPr>
            <a:normAutofit/>
          </a:bodyPr>
          <a:lstStyle/>
          <a:p>
            <a:r>
              <a:rPr lang="en-US" sz="2400" dirty="0"/>
              <a:t>Process</a:t>
            </a:r>
          </a:p>
        </p:txBody>
      </p:sp>
      <p:sp>
        <p:nvSpPr>
          <p:cNvPr id="5" name="Text Placeholder 4">
            <a:extLst>
              <a:ext uri="{FF2B5EF4-FFF2-40B4-BE49-F238E27FC236}">
                <a16:creationId xmlns:a16="http://schemas.microsoft.com/office/drawing/2014/main" id="{E2AB281C-363A-41B7-A582-C9DB75BF132B}"/>
              </a:ext>
            </a:extLst>
          </p:cNvPr>
          <p:cNvSpPr>
            <a:spLocks noGrp="1"/>
          </p:cNvSpPr>
          <p:nvPr>
            <p:ph type="body" sz="quarter" idx="15"/>
          </p:nvPr>
        </p:nvSpPr>
        <p:spPr/>
        <p:txBody>
          <a:bodyPr>
            <a:normAutofit/>
          </a:bodyPr>
          <a:lstStyle/>
          <a:p>
            <a:r>
              <a:rPr lang="en-US" sz="2400" dirty="0"/>
              <a:t>Playbooks</a:t>
            </a:r>
          </a:p>
        </p:txBody>
      </p:sp>
      <p:sp>
        <p:nvSpPr>
          <p:cNvPr id="6" name="Text Placeholder 5">
            <a:extLst>
              <a:ext uri="{FF2B5EF4-FFF2-40B4-BE49-F238E27FC236}">
                <a16:creationId xmlns:a16="http://schemas.microsoft.com/office/drawing/2014/main" id="{6CD74C61-9E8F-4201-8950-3EB921EEDC4A}"/>
              </a:ext>
            </a:extLst>
          </p:cNvPr>
          <p:cNvSpPr>
            <a:spLocks noGrp="1"/>
          </p:cNvSpPr>
          <p:nvPr>
            <p:ph type="body" sz="quarter" idx="16"/>
          </p:nvPr>
        </p:nvSpPr>
        <p:spPr/>
        <p:txBody>
          <a:bodyPr>
            <a:normAutofit/>
          </a:bodyPr>
          <a:lstStyle/>
          <a:p>
            <a:r>
              <a:rPr lang="en-US" sz="2400" dirty="0"/>
              <a:t>Procedures</a:t>
            </a:r>
          </a:p>
        </p:txBody>
      </p:sp>
      <p:sp>
        <p:nvSpPr>
          <p:cNvPr id="7" name="Text Placeholder 6">
            <a:extLst>
              <a:ext uri="{FF2B5EF4-FFF2-40B4-BE49-F238E27FC236}">
                <a16:creationId xmlns:a16="http://schemas.microsoft.com/office/drawing/2014/main" id="{820899B3-9367-4266-9E8F-DAFA74D99DF2}"/>
              </a:ext>
            </a:extLst>
          </p:cNvPr>
          <p:cNvSpPr>
            <a:spLocks noGrp="1"/>
          </p:cNvSpPr>
          <p:nvPr>
            <p:ph type="body" sz="quarter" idx="17"/>
          </p:nvPr>
        </p:nvSpPr>
        <p:spPr>
          <a:xfrm>
            <a:off x="4401535" y="1613528"/>
            <a:ext cx="6732629" cy="1010842"/>
          </a:xfrm>
        </p:spPr>
        <p:txBody>
          <a:bodyPr>
            <a:normAutofit/>
          </a:bodyPr>
          <a:lstStyle/>
          <a:p>
            <a:r>
              <a:rPr lang="en-US" sz="1600" dirty="0"/>
              <a:t>Big picture company policy on Incident Response – use a guideline, lay out your ground rules, and define roles and responsibilities</a:t>
            </a:r>
          </a:p>
        </p:txBody>
      </p:sp>
      <p:sp>
        <p:nvSpPr>
          <p:cNvPr id="8" name="Text Placeholder 7">
            <a:extLst>
              <a:ext uri="{FF2B5EF4-FFF2-40B4-BE49-F238E27FC236}">
                <a16:creationId xmlns:a16="http://schemas.microsoft.com/office/drawing/2014/main" id="{EB01E6EF-DF4A-4C5C-89E1-177D3B7C27B0}"/>
              </a:ext>
            </a:extLst>
          </p:cNvPr>
          <p:cNvSpPr>
            <a:spLocks noGrp="1"/>
          </p:cNvSpPr>
          <p:nvPr>
            <p:ph type="body" sz="quarter" idx="18"/>
          </p:nvPr>
        </p:nvSpPr>
        <p:spPr>
          <a:xfrm>
            <a:off x="4986028" y="2682564"/>
            <a:ext cx="6148135" cy="1010842"/>
          </a:xfrm>
        </p:spPr>
        <p:txBody>
          <a:bodyPr>
            <a:normAutofit/>
          </a:bodyPr>
          <a:lstStyle/>
          <a:p>
            <a:r>
              <a:rPr lang="en-US" sz="1600" dirty="0"/>
              <a:t>Flow of events and all steps taken in a typical response in more detail</a:t>
            </a:r>
          </a:p>
        </p:txBody>
      </p:sp>
      <p:sp>
        <p:nvSpPr>
          <p:cNvPr id="9" name="Text Placeholder 8">
            <a:extLst>
              <a:ext uri="{FF2B5EF4-FFF2-40B4-BE49-F238E27FC236}">
                <a16:creationId xmlns:a16="http://schemas.microsoft.com/office/drawing/2014/main" id="{98B71287-8CAF-4818-92EC-C09C695B8B3A}"/>
              </a:ext>
            </a:extLst>
          </p:cNvPr>
          <p:cNvSpPr>
            <a:spLocks noGrp="1"/>
          </p:cNvSpPr>
          <p:nvPr>
            <p:ph type="body" sz="quarter" idx="19"/>
          </p:nvPr>
        </p:nvSpPr>
        <p:spPr>
          <a:xfrm>
            <a:off x="5576937" y="3755394"/>
            <a:ext cx="5557225" cy="1010842"/>
          </a:xfrm>
        </p:spPr>
        <p:txBody>
          <a:bodyPr>
            <a:normAutofit/>
          </a:bodyPr>
          <a:lstStyle/>
          <a:p>
            <a:r>
              <a:rPr lang="en-US" sz="1600" dirty="0"/>
              <a:t>For IR and shareable to related teams to security – much more detailed, and how you approach certain situations</a:t>
            </a:r>
          </a:p>
        </p:txBody>
      </p:sp>
      <p:sp>
        <p:nvSpPr>
          <p:cNvPr id="10" name="Text Placeholder 9">
            <a:extLst>
              <a:ext uri="{FF2B5EF4-FFF2-40B4-BE49-F238E27FC236}">
                <a16:creationId xmlns:a16="http://schemas.microsoft.com/office/drawing/2014/main" id="{6AB9DB24-10E7-4056-A371-7EE85787D611}"/>
              </a:ext>
            </a:extLst>
          </p:cNvPr>
          <p:cNvSpPr>
            <a:spLocks noGrp="1"/>
          </p:cNvSpPr>
          <p:nvPr>
            <p:ph type="body" sz="quarter" idx="20"/>
          </p:nvPr>
        </p:nvSpPr>
        <p:spPr/>
        <p:txBody>
          <a:bodyPr>
            <a:normAutofit/>
          </a:bodyPr>
          <a:lstStyle/>
          <a:p>
            <a:r>
              <a:rPr lang="en-US" sz="1600" dirty="0"/>
              <a:t>The nitty gritty on how to perform specific tasks, which supplement playbooks</a:t>
            </a:r>
          </a:p>
        </p:txBody>
      </p:sp>
      <p:sp>
        <p:nvSpPr>
          <p:cNvPr id="13" name="Slide Number Placeholder 12">
            <a:extLst>
              <a:ext uri="{FF2B5EF4-FFF2-40B4-BE49-F238E27FC236}">
                <a16:creationId xmlns:a16="http://schemas.microsoft.com/office/drawing/2014/main" id="{91AE7273-FE29-4D69-8CCA-5A12259787E8}"/>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2967242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0909A-BB4E-4D6B-8352-A5E971F69BC0}"/>
              </a:ext>
            </a:extLst>
          </p:cNvPr>
          <p:cNvSpPr>
            <a:spLocks noGrp="1"/>
          </p:cNvSpPr>
          <p:nvPr>
            <p:ph type="title"/>
          </p:nvPr>
        </p:nvSpPr>
        <p:spPr>
          <a:xfrm>
            <a:off x="1885156" y="229395"/>
            <a:ext cx="8421688" cy="1325563"/>
          </a:xfrm>
        </p:spPr>
        <p:txBody>
          <a:bodyPr/>
          <a:lstStyle/>
          <a:p>
            <a:r>
              <a:rPr lang="en-US" dirty="0"/>
              <a:t>Where is this getting stored?</a:t>
            </a:r>
          </a:p>
        </p:txBody>
      </p:sp>
      <p:sp>
        <p:nvSpPr>
          <p:cNvPr id="17" name="Slide Number Placeholder 16">
            <a:extLst>
              <a:ext uri="{FF2B5EF4-FFF2-40B4-BE49-F238E27FC236}">
                <a16:creationId xmlns:a16="http://schemas.microsoft.com/office/drawing/2014/main" id="{043DF30D-3A1C-4089-AF85-55B9E98C7852}"/>
              </a:ext>
            </a:extLst>
          </p:cNvPr>
          <p:cNvSpPr>
            <a:spLocks noGrp="1"/>
          </p:cNvSpPr>
          <p:nvPr>
            <p:ph type="sldNum" sz="quarter" idx="12"/>
          </p:nvPr>
        </p:nvSpPr>
        <p:spPr/>
        <p:txBody>
          <a:bodyPr/>
          <a:lstStyle/>
          <a:p>
            <a:fld id="{A49DFD55-3C28-40EF-9E31-A92D2E4017FF}" type="slidenum">
              <a:rPr lang="en-US" smtClean="0"/>
              <a:pPr/>
              <a:t>13</a:t>
            </a:fld>
            <a:endParaRPr lang="en-US" dirty="0"/>
          </a:p>
        </p:txBody>
      </p:sp>
      <p:graphicFrame>
        <p:nvGraphicFramePr>
          <p:cNvPr id="19" name="Diagram 18">
            <a:extLst>
              <a:ext uri="{FF2B5EF4-FFF2-40B4-BE49-F238E27FC236}">
                <a16:creationId xmlns:a16="http://schemas.microsoft.com/office/drawing/2014/main" id="{7903EA1C-DD09-4E90-A38E-824B5993536E}"/>
              </a:ext>
            </a:extLst>
          </p:cNvPr>
          <p:cNvGraphicFramePr/>
          <p:nvPr/>
        </p:nvGraphicFramePr>
        <p:xfrm>
          <a:off x="-125046" y="93768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a:extLst>
              <a:ext uri="{FF2B5EF4-FFF2-40B4-BE49-F238E27FC236}">
                <a16:creationId xmlns:a16="http://schemas.microsoft.com/office/drawing/2014/main" id="{63B2D851-E582-4ED9-BFD2-CC3F9CFF7141}"/>
              </a:ext>
            </a:extLst>
          </p:cNvPr>
          <p:cNvSpPr txBox="1"/>
          <p:nvPr/>
        </p:nvSpPr>
        <p:spPr>
          <a:xfrm>
            <a:off x="7854461" y="4590300"/>
            <a:ext cx="3997569" cy="1754326"/>
          </a:xfrm>
          <a:prstGeom prst="rect">
            <a:avLst/>
          </a:prstGeom>
          <a:noFill/>
        </p:spPr>
        <p:txBody>
          <a:bodyPr wrap="square" rtlCol="0">
            <a:spAutoFit/>
          </a:bodyPr>
          <a:lstStyle/>
          <a:p>
            <a:r>
              <a:rPr lang="en-US" dirty="0"/>
              <a:t>Define a retention period</a:t>
            </a:r>
          </a:p>
          <a:p>
            <a:endParaRPr lang="en-US" dirty="0"/>
          </a:p>
          <a:p>
            <a:r>
              <a:rPr lang="en-US" dirty="0"/>
              <a:t>Plan for legal holds</a:t>
            </a:r>
          </a:p>
          <a:p>
            <a:endParaRPr lang="en-US" dirty="0"/>
          </a:p>
          <a:p>
            <a:r>
              <a:rPr lang="en-US" dirty="0"/>
              <a:t>Standardize naming convention for records</a:t>
            </a:r>
          </a:p>
        </p:txBody>
      </p:sp>
    </p:spTree>
    <p:extLst>
      <p:ext uri="{BB962C8B-B14F-4D97-AF65-F5344CB8AC3E}">
        <p14:creationId xmlns:p14="http://schemas.microsoft.com/office/powerpoint/2010/main" val="719404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E51F0-016F-4EDE-982D-8CD27D05304A}"/>
              </a:ext>
            </a:extLst>
          </p:cNvPr>
          <p:cNvSpPr>
            <a:spLocks noGrp="1"/>
          </p:cNvSpPr>
          <p:nvPr>
            <p:ph type="ctrTitle"/>
          </p:nvPr>
        </p:nvSpPr>
        <p:spPr/>
        <p:txBody>
          <a:bodyPr/>
          <a:lstStyle/>
          <a:p>
            <a:r>
              <a:rPr lang="en-US" dirty="0"/>
              <a:t>goals</a:t>
            </a:r>
          </a:p>
        </p:txBody>
      </p:sp>
      <p:sp>
        <p:nvSpPr>
          <p:cNvPr id="3" name="Subtitle 2">
            <a:extLst>
              <a:ext uri="{FF2B5EF4-FFF2-40B4-BE49-F238E27FC236}">
                <a16:creationId xmlns:a16="http://schemas.microsoft.com/office/drawing/2014/main" id="{5667D714-A45D-4C74-9F66-8B04F37F0ED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40061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9679A-5DAE-4814-BE02-E21BFD1C599B}"/>
              </a:ext>
            </a:extLst>
          </p:cNvPr>
          <p:cNvSpPr>
            <a:spLocks noGrp="1"/>
          </p:cNvSpPr>
          <p:nvPr>
            <p:ph type="title"/>
          </p:nvPr>
        </p:nvSpPr>
        <p:spPr>
          <a:xfrm>
            <a:off x="4715794" y="668289"/>
            <a:ext cx="7171636" cy="1325563"/>
          </a:xfrm>
        </p:spPr>
        <p:txBody>
          <a:bodyPr/>
          <a:lstStyle/>
          <a:p>
            <a:pPr algn="l"/>
            <a:r>
              <a:rPr lang="en-US" dirty="0"/>
              <a:t>First and foremost: get through the incident lifecycle</a:t>
            </a:r>
          </a:p>
        </p:txBody>
      </p:sp>
      <p:sp>
        <p:nvSpPr>
          <p:cNvPr id="10" name="Text Placeholder 9">
            <a:extLst>
              <a:ext uri="{FF2B5EF4-FFF2-40B4-BE49-F238E27FC236}">
                <a16:creationId xmlns:a16="http://schemas.microsoft.com/office/drawing/2014/main" id="{062184E5-0B61-40FA-AF32-9F0DD0F26F20}"/>
              </a:ext>
            </a:extLst>
          </p:cNvPr>
          <p:cNvSpPr>
            <a:spLocks noGrp="1"/>
          </p:cNvSpPr>
          <p:nvPr>
            <p:ph type="body" idx="19"/>
          </p:nvPr>
        </p:nvSpPr>
        <p:spPr>
          <a:xfrm>
            <a:off x="5965847" y="1331071"/>
            <a:ext cx="5921583" cy="5418667"/>
          </a:xfrm>
        </p:spPr>
        <p:txBody>
          <a:bodyPr/>
          <a:lstStyle/>
          <a:p>
            <a:pPr algn="l"/>
            <a:r>
              <a:rPr lang="en-US" sz="1800" b="1" dirty="0"/>
              <a:t>Prepare </a:t>
            </a:r>
            <a:r>
              <a:rPr lang="en-US" sz="1800" dirty="0"/>
              <a:t>– training, required access and resources</a:t>
            </a:r>
          </a:p>
          <a:p>
            <a:pPr algn="l"/>
            <a:r>
              <a:rPr lang="en-US" sz="1800" b="1" dirty="0"/>
              <a:t>Detect </a:t>
            </a:r>
            <a:r>
              <a:rPr lang="en-US" sz="1800" dirty="0"/>
              <a:t>– detect anomalous behavior</a:t>
            </a:r>
          </a:p>
          <a:p>
            <a:pPr algn="l"/>
            <a:r>
              <a:rPr lang="en-US" sz="1800" b="1" dirty="0"/>
              <a:t>Analyze </a:t>
            </a:r>
            <a:r>
              <a:rPr lang="en-US" sz="1800" dirty="0"/>
              <a:t>– what do the artifacts tell us</a:t>
            </a:r>
          </a:p>
          <a:p>
            <a:pPr algn="l"/>
            <a:r>
              <a:rPr lang="en-US" sz="1800" b="1" dirty="0"/>
              <a:t>Contain </a:t>
            </a:r>
            <a:r>
              <a:rPr lang="en-US" sz="1800" dirty="0"/>
              <a:t>– considerations between business and safety</a:t>
            </a:r>
          </a:p>
          <a:p>
            <a:pPr algn="l"/>
            <a:r>
              <a:rPr lang="en-US" sz="1800" b="1" dirty="0"/>
              <a:t>Eradicate </a:t>
            </a:r>
            <a:r>
              <a:rPr lang="en-US" sz="1800" dirty="0"/>
              <a:t>– reimage vs eliminating artifacts</a:t>
            </a:r>
          </a:p>
          <a:p>
            <a:pPr algn="l"/>
            <a:r>
              <a:rPr lang="en-US" sz="1800" b="1" dirty="0"/>
              <a:t>Recover </a:t>
            </a:r>
            <a:r>
              <a:rPr lang="en-US" sz="1800" dirty="0"/>
              <a:t>– restore the business</a:t>
            </a:r>
          </a:p>
          <a:p>
            <a:pPr algn="l"/>
            <a:r>
              <a:rPr lang="en-US" sz="1800" b="1" dirty="0"/>
              <a:t>Post-Incident </a:t>
            </a:r>
            <a:r>
              <a:rPr lang="en-US" sz="1800" dirty="0"/>
              <a:t>– after-actions report</a:t>
            </a:r>
          </a:p>
          <a:p>
            <a:pPr algn="l"/>
            <a:endParaRPr lang="en-US" sz="1800" dirty="0"/>
          </a:p>
          <a:p>
            <a:pPr algn="l"/>
            <a:r>
              <a:rPr lang="en-US" sz="1800" dirty="0"/>
              <a:t>Important to consider: where does incident response leave your responsibility? Don’t tread on other groups</a:t>
            </a:r>
          </a:p>
        </p:txBody>
      </p:sp>
      <p:sp>
        <p:nvSpPr>
          <p:cNvPr id="17" name="Slide Number Placeholder 16">
            <a:extLst>
              <a:ext uri="{FF2B5EF4-FFF2-40B4-BE49-F238E27FC236}">
                <a16:creationId xmlns:a16="http://schemas.microsoft.com/office/drawing/2014/main" id="{27E8FECC-DA65-4616-A96A-6C1560646A3B}"/>
              </a:ext>
            </a:extLst>
          </p:cNvPr>
          <p:cNvSpPr>
            <a:spLocks noGrp="1"/>
          </p:cNvSpPr>
          <p:nvPr>
            <p:ph type="sldNum" sz="quarter" idx="12"/>
          </p:nvPr>
        </p:nvSpPr>
        <p:spPr/>
        <p:txBody>
          <a:bodyPr/>
          <a:lstStyle/>
          <a:p>
            <a:fld id="{A49DFD55-3C28-40EF-9E31-A92D2E4017FF}" type="slidenum">
              <a:rPr lang="en-US" smtClean="0"/>
              <a:pPr/>
              <a:t>15</a:t>
            </a:fld>
            <a:endParaRPr lang="en-US" dirty="0"/>
          </a:p>
        </p:txBody>
      </p:sp>
      <p:graphicFrame>
        <p:nvGraphicFramePr>
          <p:cNvPr id="18" name="Diagram 17">
            <a:extLst>
              <a:ext uri="{FF2B5EF4-FFF2-40B4-BE49-F238E27FC236}">
                <a16:creationId xmlns:a16="http://schemas.microsoft.com/office/drawing/2014/main" id="{D104E842-ADA3-4445-9C8A-E04014717C6A}"/>
              </a:ext>
            </a:extLst>
          </p:cNvPr>
          <p:cNvGraphicFramePr/>
          <p:nvPr/>
        </p:nvGraphicFramePr>
        <p:xfrm>
          <a:off x="304570" y="937683"/>
          <a:ext cx="533423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TextBox 20">
            <a:extLst>
              <a:ext uri="{FF2B5EF4-FFF2-40B4-BE49-F238E27FC236}">
                <a16:creationId xmlns:a16="http://schemas.microsoft.com/office/drawing/2014/main" id="{03557C77-BD57-47DF-9A6E-873DF7124122}"/>
              </a:ext>
            </a:extLst>
          </p:cNvPr>
          <p:cNvSpPr txBox="1"/>
          <p:nvPr/>
        </p:nvSpPr>
        <p:spPr>
          <a:xfrm>
            <a:off x="1884586" y="3935543"/>
            <a:ext cx="2602523" cy="1200329"/>
          </a:xfrm>
          <a:prstGeom prst="rect">
            <a:avLst/>
          </a:prstGeom>
          <a:noFill/>
        </p:spPr>
        <p:txBody>
          <a:bodyPr wrap="square" rtlCol="0">
            <a:spAutoFit/>
          </a:bodyPr>
          <a:lstStyle/>
          <a:p>
            <a:r>
              <a:rPr lang="en-US" dirty="0"/>
              <a:t>In the technical part of investigation, you’re going to hit some of these multiple times!</a:t>
            </a:r>
          </a:p>
        </p:txBody>
      </p:sp>
    </p:spTree>
    <p:extLst>
      <p:ext uri="{BB962C8B-B14F-4D97-AF65-F5344CB8AC3E}">
        <p14:creationId xmlns:p14="http://schemas.microsoft.com/office/powerpoint/2010/main" val="3029795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428E5-3AF8-4CE7-A5A2-3404D29E7B4B}"/>
              </a:ext>
            </a:extLst>
          </p:cNvPr>
          <p:cNvSpPr>
            <a:spLocks noGrp="1"/>
          </p:cNvSpPr>
          <p:nvPr>
            <p:ph type="title"/>
          </p:nvPr>
        </p:nvSpPr>
        <p:spPr/>
        <p:txBody>
          <a:bodyPr/>
          <a:lstStyle/>
          <a:p>
            <a:r>
              <a:rPr lang="en-US" dirty="0"/>
              <a:t>Get the right parties involved</a:t>
            </a:r>
          </a:p>
        </p:txBody>
      </p:sp>
      <p:sp>
        <p:nvSpPr>
          <p:cNvPr id="6" name="Slide Number Placeholder 5">
            <a:extLst>
              <a:ext uri="{FF2B5EF4-FFF2-40B4-BE49-F238E27FC236}">
                <a16:creationId xmlns:a16="http://schemas.microsoft.com/office/drawing/2014/main" id="{0AC40840-33A2-4CC0-9618-0F19947180F1}"/>
              </a:ext>
            </a:extLst>
          </p:cNvPr>
          <p:cNvSpPr>
            <a:spLocks noGrp="1"/>
          </p:cNvSpPr>
          <p:nvPr>
            <p:ph type="sldNum" sz="quarter" idx="12"/>
          </p:nvPr>
        </p:nvSpPr>
        <p:spPr/>
        <p:txBody>
          <a:bodyPr/>
          <a:lstStyle/>
          <a:p>
            <a:fld id="{A49DFD55-3C28-40EF-9E31-A92D2E4017FF}" type="slidenum">
              <a:rPr lang="en-US" smtClean="0"/>
              <a:pPr/>
              <a:t>16</a:t>
            </a:fld>
            <a:endParaRPr lang="en-US" dirty="0"/>
          </a:p>
        </p:txBody>
      </p:sp>
      <p:graphicFrame>
        <p:nvGraphicFramePr>
          <p:cNvPr id="13" name="SmartArt Placeholder 12">
            <a:extLst>
              <a:ext uri="{FF2B5EF4-FFF2-40B4-BE49-F238E27FC236}">
                <a16:creationId xmlns:a16="http://schemas.microsoft.com/office/drawing/2014/main" id="{A57AEF36-F9BB-4DD5-8F86-49A86EDEF550}"/>
              </a:ext>
            </a:extLst>
          </p:cNvPr>
          <p:cNvGraphicFramePr>
            <a:graphicFrameLocks noGrp="1"/>
          </p:cNvGraphicFramePr>
          <p:nvPr>
            <p:ph type="dgm" sz="quarter" idx="15"/>
            <p:extLst>
              <p:ext uri="{D42A27DB-BD31-4B8C-83A1-F6EECF244321}">
                <p14:modId xmlns:p14="http://schemas.microsoft.com/office/powerpoint/2010/main" val="1388274570"/>
              </p:ext>
            </p:extLst>
          </p:nvPr>
        </p:nvGraphicFramePr>
        <p:xfrm>
          <a:off x="2336202" y="1204856"/>
          <a:ext cx="7519596" cy="52880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8072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9E9ED-F5C9-450F-B7F9-5E3E49A440D5}"/>
              </a:ext>
            </a:extLst>
          </p:cNvPr>
          <p:cNvSpPr>
            <a:spLocks noGrp="1"/>
          </p:cNvSpPr>
          <p:nvPr>
            <p:ph type="title"/>
          </p:nvPr>
        </p:nvSpPr>
        <p:spPr/>
        <p:txBody>
          <a:bodyPr/>
          <a:lstStyle/>
          <a:p>
            <a:r>
              <a:rPr lang="en-US" dirty="0"/>
              <a:t>What do we want to accomplish with our records of the incident?</a:t>
            </a:r>
          </a:p>
        </p:txBody>
      </p:sp>
      <p:graphicFrame>
        <p:nvGraphicFramePr>
          <p:cNvPr id="10" name="Content Placeholder 9">
            <a:extLst>
              <a:ext uri="{FF2B5EF4-FFF2-40B4-BE49-F238E27FC236}">
                <a16:creationId xmlns:a16="http://schemas.microsoft.com/office/drawing/2014/main" id="{0A5D868C-B5A4-4EE1-B443-FEAE07D1D3E9}"/>
              </a:ext>
            </a:extLst>
          </p:cNvPr>
          <p:cNvGraphicFramePr>
            <a:graphicFrameLocks noGrp="1"/>
          </p:cNvGraphicFramePr>
          <p:nvPr>
            <p:ph sz="half" idx="2"/>
            <p:extLst>
              <p:ext uri="{D42A27DB-BD31-4B8C-83A1-F6EECF244321}">
                <p14:modId xmlns:p14="http://schemas.microsoft.com/office/powerpoint/2010/main" val="3758546124"/>
              </p:ext>
            </p:extLst>
          </p:nvPr>
        </p:nvGraphicFramePr>
        <p:xfrm>
          <a:off x="2288240" y="2429668"/>
          <a:ext cx="9243957" cy="36699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Slide Number Placeholder 8">
            <a:extLst>
              <a:ext uri="{FF2B5EF4-FFF2-40B4-BE49-F238E27FC236}">
                <a16:creationId xmlns:a16="http://schemas.microsoft.com/office/drawing/2014/main" id="{4B8CBB26-C6F3-430E-AF4D-55BB62B17DC0}"/>
              </a:ext>
            </a:extLst>
          </p:cNvPr>
          <p:cNvSpPr>
            <a:spLocks noGrp="1"/>
          </p:cNvSpPr>
          <p:nvPr>
            <p:ph type="sldNum" sz="quarter" idx="12"/>
          </p:nvPr>
        </p:nvSpPr>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339733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352C-6651-474C-8EE2-956E4246A77B}"/>
              </a:ext>
            </a:extLst>
          </p:cNvPr>
          <p:cNvSpPr>
            <a:spLocks noGrp="1"/>
          </p:cNvSpPr>
          <p:nvPr>
            <p:ph type="title"/>
          </p:nvPr>
        </p:nvSpPr>
        <p:spPr>
          <a:xfrm>
            <a:off x="5152577" y="1281509"/>
            <a:ext cx="6696075" cy="365125"/>
          </a:xfrm>
        </p:spPr>
        <p:txBody>
          <a:bodyPr>
            <a:normAutofit fontScale="90000"/>
          </a:bodyPr>
          <a:lstStyle/>
          <a:p>
            <a:r>
              <a:rPr lang="en-US" dirty="0"/>
              <a:t>Legal considerations</a:t>
            </a:r>
          </a:p>
        </p:txBody>
      </p:sp>
      <p:sp>
        <p:nvSpPr>
          <p:cNvPr id="3" name="Subtitle 2">
            <a:extLst>
              <a:ext uri="{FF2B5EF4-FFF2-40B4-BE49-F238E27FC236}">
                <a16:creationId xmlns:a16="http://schemas.microsoft.com/office/drawing/2014/main" id="{56140188-F5AC-40D8-9875-D6372E5065A1}"/>
              </a:ext>
            </a:extLst>
          </p:cNvPr>
          <p:cNvSpPr>
            <a:spLocks noGrp="1"/>
          </p:cNvSpPr>
          <p:nvPr>
            <p:ph type="subTitle" idx="1"/>
          </p:nvPr>
        </p:nvSpPr>
        <p:spPr>
          <a:xfrm>
            <a:off x="5012727" y="959011"/>
            <a:ext cx="6696074" cy="4939977"/>
          </a:xfrm>
        </p:spPr>
        <p:txBody>
          <a:bodyPr>
            <a:normAutofit/>
          </a:bodyPr>
          <a:lstStyle/>
          <a:p>
            <a:pPr marL="285750" indent="-285750">
              <a:buFont typeface="Arial" panose="020B0604020202020204" pitchFamily="34" charset="0"/>
              <a:buChar char="•"/>
            </a:pPr>
            <a:r>
              <a:rPr lang="en-US" sz="1800" dirty="0">
                <a:solidFill>
                  <a:schemeClr val="tx1"/>
                </a:solidFill>
              </a:rPr>
              <a:t>Timestamps and context for reporting deadlines under law or contract – PCI, HIPAA, GLBA, FISMA</a:t>
            </a:r>
          </a:p>
          <a:p>
            <a:pPr marL="285750" indent="-285750">
              <a:buFont typeface="Arial" panose="020B0604020202020204" pitchFamily="34" charset="0"/>
              <a:buChar char="•"/>
            </a:pPr>
            <a:r>
              <a:rPr lang="en-US" sz="1800" dirty="0">
                <a:solidFill>
                  <a:schemeClr val="tx1"/>
                </a:solidFill>
              </a:rPr>
              <a:t>Asset location or exposed data involved may have region-specific reporting requirements</a:t>
            </a:r>
          </a:p>
          <a:p>
            <a:pPr marL="285750" indent="-285750">
              <a:buFont typeface="Arial" panose="020B0604020202020204" pitchFamily="34" charset="0"/>
              <a:buChar char="•"/>
            </a:pPr>
            <a:r>
              <a:rPr lang="en-US" sz="1800" dirty="0">
                <a:solidFill>
                  <a:schemeClr val="tx1"/>
                </a:solidFill>
              </a:rPr>
              <a:t>Preservation of evidence and retention period</a:t>
            </a:r>
          </a:p>
          <a:p>
            <a:pPr marL="285750" indent="-285750">
              <a:buFont typeface="Arial" panose="020B0604020202020204" pitchFamily="34" charset="0"/>
              <a:buChar char="•"/>
            </a:pPr>
            <a:r>
              <a:rPr lang="en-US" sz="1800" dirty="0">
                <a:solidFill>
                  <a:schemeClr val="tx1"/>
                </a:solidFill>
              </a:rPr>
              <a:t>Client/customer notifications</a:t>
            </a:r>
          </a:p>
          <a:p>
            <a:pPr marL="285750" indent="-285750">
              <a:buFont typeface="Arial" panose="020B0604020202020204" pitchFamily="34" charset="0"/>
              <a:buChar char="•"/>
            </a:pPr>
            <a:endParaRPr lang="en-US" sz="1800" dirty="0">
              <a:solidFill>
                <a:schemeClr val="tx1"/>
              </a:solidFill>
            </a:endParaRPr>
          </a:p>
          <a:p>
            <a:r>
              <a:rPr lang="en-US" sz="1800" dirty="0">
                <a:solidFill>
                  <a:schemeClr val="tx1"/>
                </a:solidFill>
              </a:rPr>
              <a:t>For involved parties managing the incident:</a:t>
            </a:r>
          </a:p>
          <a:p>
            <a:pPr marL="285750" indent="-285750">
              <a:buFont typeface="Arial" panose="020B0604020202020204" pitchFamily="34" charset="0"/>
              <a:buChar char="•"/>
            </a:pPr>
            <a:r>
              <a:rPr lang="en-US" sz="1800" dirty="0">
                <a:solidFill>
                  <a:schemeClr val="tx1"/>
                </a:solidFill>
              </a:rPr>
              <a:t>Legal holds</a:t>
            </a:r>
          </a:p>
          <a:p>
            <a:pPr marL="285750" indent="-285750">
              <a:buFont typeface="Arial" panose="020B0604020202020204" pitchFamily="34" charset="0"/>
              <a:buChar char="•"/>
            </a:pPr>
            <a:r>
              <a:rPr lang="en-US" sz="1800" dirty="0">
                <a:solidFill>
                  <a:schemeClr val="tx1"/>
                </a:solidFill>
              </a:rPr>
              <a:t>Stop-trade orders</a:t>
            </a:r>
          </a:p>
          <a:p>
            <a:pPr marL="285750" indent="-285750">
              <a:buFont typeface="Arial" panose="020B0604020202020204" pitchFamily="34" charset="0"/>
              <a:buChar char="•"/>
            </a:pPr>
            <a:endParaRPr lang="en-US" sz="1800" dirty="0"/>
          </a:p>
        </p:txBody>
      </p:sp>
      <p:sp>
        <p:nvSpPr>
          <p:cNvPr id="6" name="Slide Number Placeholder 5">
            <a:extLst>
              <a:ext uri="{FF2B5EF4-FFF2-40B4-BE49-F238E27FC236}">
                <a16:creationId xmlns:a16="http://schemas.microsoft.com/office/drawing/2014/main" id="{641441FB-BF4D-4078-B79E-DC172A19F3A1}"/>
              </a:ext>
            </a:extLst>
          </p:cNvPr>
          <p:cNvSpPr>
            <a:spLocks noGrp="1"/>
          </p:cNvSpPr>
          <p:nvPr>
            <p:ph type="sldNum" sz="quarter" idx="12"/>
          </p:nvPr>
        </p:nvSpPr>
        <p:spPr/>
        <p:txBody>
          <a:bodyPr/>
          <a:lstStyle/>
          <a:p>
            <a:fld id="{A49DFD55-3C28-40EF-9E31-A92D2E4017FF}" type="slidenum">
              <a:rPr lang="en-US" smtClean="0"/>
              <a:pPr/>
              <a:t>18</a:t>
            </a:fld>
            <a:endParaRPr lang="en-US" dirty="0"/>
          </a:p>
        </p:txBody>
      </p:sp>
      <p:sp>
        <p:nvSpPr>
          <p:cNvPr id="4" name="TextBox 3">
            <a:extLst>
              <a:ext uri="{FF2B5EF4-FFF2-40B4-BE49-F238E27FC236}">
                <a16:creationId xmlns:a16="http://schemas.microsoft.com/office/drawing/2014/main" id="{3A9985EA-9EF4-5EE3-1A53-1891214C9E60}"/>
              </a:ext>
            </a:extLst>
          </p:cNvPr>
          <p:cNvSpPr txBox="1"/>
          <p:nvPr/>
        </p:nvSpPr>
        <p:spPr>
          <a:xfrm>
            <a:off x="786384" y="1281509"/>
            <a:ext cx="2761488" cy="1477328"/>
          </a:xfrm>
          <a:prstGeom prst="rect">
            <a:avLst/>
          </a:prstGeom>
          <a:noFill/>
        </p:spPr>
        <p:txBody>
          <a:bodyPr wrap="square" rtlCol="0">
            <a:spAutoFit/>
          </a:bodyPr>
          <a:lstStyle/>
          <a:p>
            <a:r>
              <a:rPr lang="en-US" dirty="0"/>
              <a:t>The SECOND this becomes a data incident too, legal considerations become extremely important</a:t>
            </a:r>
          </a:p>
        </p:txBody>
      </p:sp>
    </p:spTree>
    <p:extLst>
      <p:ext uri="{BB962C8B-B14F-4D97-AF65-F5344CB8AC3E}">
        <p14:creationId xmlns:p14="http://schemas.microsoft.com/office/powerpoint/2010/main" val="3639858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4A34-C30B-4877-8372-38ED4104C898}"/>
              </a:ext>
            </a:extLst>
          </p:cNvPr>
          <p:cNvSpPr>
            <a:spLocks noGrp="1"/>
          </p:cNvSpPr>
          <p:nvPr>
            <p:ph type="ctrTitle"/>
          </p:nvPr>
        </p:nvSpPr>
        <p:spPr/>
        <p:txBody>
          <a:bodyPr/>
          <a:lstStyle/>
          <a:p>
            <a:r>
              <a:rPr lang="en-US" dirty="0"/>
              <a:t>It’s 2 AM and the phone rings</a:t>
            </a:r>
          </a:p>
        </p:txBody>
      </p:sp>
    </p:spTree>
    <p:extLst>
      <p:ext uri="{BB962C8B-B14F-4D97-AF65-F5344CB8AC3E}">
        <p14:creationId xmlns:p14="http://schemas.microsoft.com/office/powerpoint/2010/main" val="2810408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464905"/>
            <a:ext cx="2895600" cy="3657222"/>
          </a:xfrm>
        </p:spPr>
        <p:txBody>
          <a:bodyPr>
            <a:normAutofit/>
          </a:bodyPr>
          <a:lstStyle/>
          <a:p>
            <a:r>
              <a:rPr lang="en-US" sz="1600" dirty="0"/>
              <a:t>Introduction</a:t>
            </a:r>
          </a:p>
          <a:p>
            <a:r>
              <a:rPr lang="en-US" sz="1600" dirty="0"/>
              <a:t>Roles and Responsibilities</a:t>
            </a:r>
          </a:p>
          <a:p>
            <a:r>
              <a:rPr lang="en-US" sz="1600" dirty="0"/>
              <a:t>Having a PLAN</a:t>
            </a:r>
          </a:p>
          <a:p>
            <a:r>
              <a:rPr lang="en-US" sz="1600" dirty="0"/>
              <a:t>Major Goals</a:t>
            </a:r>
          </a:p>
          <a:p>
            <a:r>
              <a:rPr lang="en-US" sz="1600" dirty="0"/>
              <a:t>Documentation Under Pressure</a:t>
            </a:r>
          </a:p>
          <a:p>
            <a:r>
              <a:rPr lang="en-US" sz="1600" dirty="0"/>
              <a:t>Deliverables</a:t>
            </a:r>
          </a:p>
          <a:p>
            <a:r>
              <a:rPr lang="en-US" sz="1600" dirty="0"/>
              <a:t>Summary</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A874-AB30-44CD-B7DF-158744AABCD7}"/>
              </a:ext>
            </a:extLst>
          </p:cNvPr>
          <p:cNvSpPr>
            <a:spLocks noGrp="1"/>
          </p:cNvSpPr>
          <p:nvPr>
            <p:ph type="title"/>
          </p:nvPr>
        </p:nvSpPr>
        <p:spPr/>
        <p:txBody>
          <a:bodyPr/>
          <a:lstStyle/>
          <a:p>
            <a:r>
              <a:rPr lang="en-US" dirty="0"/>
              <a:t>How does this play out?</a:t>
            </a:r>
          </a:p>
        </p:txBody>
      </p:sp>
      <p:sp>
        <p:nvSpPr>
          <p:cNvPr id="6" name="Slide Number Placeholder 5">
            <a:extLst>
              <a:ext uri="{FF2B5EF4-FFF2-40B4-BE49-F238E27FC236}">
                <a16:creationId xmlns:a16="http://schemas.microsoft.com/office/drawing/2014/main" id="{FFDDCCAD-5156-4881-A5D8-179AA33FBAB3}"/>
              </a:ext>
            </a:extLst>
          </p:cNvPr>
          <p:cNvSpPr>
            <a:spLocks noGrp="1"/>
          </p:cNvSpPr>
          <p:nvPr>
            <p:ph type="sldNum" sz="quarter" idx="12"/>
          </p:nvPr>
        </p:nvSpPr>
        <p:spPr/>
        <p:txBody>
          <a:bodyPr/>
          <a:lstStyle/>
          <a:p>
            <a:fld id="{A49DFD55-3C28-40EF-9E31-A92D2E4017FF}" type="slidenum">
              <a:rPr lang="en-US" smtClean="0"/>
              <a:pPr/>
              <a:t>20</a:t>
            </a:fld>
            <a:endParaRPr lang="en-US" dirty="0"/>
          </a:p>
        </p:txBody>
      </p:sp>
      <p:pic>
        <p:nvPicPr>
          <p:cNvPr id="9" name="Picture 8" descr="A picture containing blur&#10;&#10;Description automatically generated">
            <a:extLst>
              <a:ext uri="{FF2B5EF4-FFF2-40B4-BE49-F238E27FC236}">
                <a16:creationId xmlns:a16="http://schemas.microsoft.com/office/drawing/2014/main" id="{EECE7719-EB9E-4AB5-B418-41976CF3C7E4}"/>
              </a:ext>
            </a:extLst>
          </p:cNvPr>
          <p:cNvPicPr>
            <a:picLocks noChangeAspect="1"/>
          </p:cNvPicPr>
          <p:nvPr/>
        </p:nvPicPr>
        <p:blipFill>
          <a:blip r:embed="rId3"/>
          <a:stretch>
            <a:fillRect/>
          </a:stretch>
        </p:blipFill>
        <p:spPr>
          <a:xfrm>
            <a:off x="480646" y="1789967"/>
            <a:ext cx="5842096" cy="3278065"/>
          </a:xfrm>
          <a:prstGeom prst="rect">
            <a:avLst/>
          </a:prstGeom>
        </p:spPr>
      </p:pic>
      <p:sp>
        <p:nvSpPr>
          <p:cNvPr id="10" name="TextBox 9">
            <a:extLst>
              <a:ext uri="{FF2B5EF4-FFF2-40B4-BE49-F238E27FC236}">
                <a16:creationId xmlns:a16="http://schemas.microsoft.com/office/drawing/2014/main" id="{B4916BC9-5897-417D-B6E3-9CD9FBBA2425}"/>
              </a:ext>
            </a:extLst>
          </p:cNvPr>
          <p:cNvSpPr txBox="1"/>
          <p:nvPr/>
        </p:nvSpPr>
        <p:spPr>
          <a:xfrm>
            <a:off x="6576646" y="1789967"/>
            <a:ext cx="5134708" cy="4801314"/>
          </a:xfrm>
          <a:prstGeom prst="rect">
            <a:avLst/>
          </a:prstGeom>
          <a:noFill/>
        </p:spPr>
        <p:txBody>
          <a:bodyPr wrap="square" rtlCol="0">
            <a:spAutoFit/>
          </a:bodyPr>
          <a:lstStyle/>
          <a:p>
            <a:r>
              <a:rPr lang="en-US" dirty="0"/>
              <a:t>On a long-enough timeline, we all get popped</a:t>
            </a:r>
          </a:p>
          <a:p>
            <a:endParaRPr lang="en-US" dirty="0"/>
          </a:p>
          <a:p>
            <a:r>
              <a:rPr lang="en-US" dirty="0"/>
              <a:t>Worst case scenario:</a:t>
            </a:r>
          </a:p>
          <a:p>
            <a:pPr marL="285750" indent="-285750">
              <a:buFont typeface="Arial" panose="020B0604020202020204" pitchFamily="34" charset="0"/>
              <a:buChar char="•"/>
            </a:pPr>
            <a:r>
              <a:rPr lang="en-US" dirty="0"/>
              <a:t>Someone’s already got your data and has told you so</a:t>
            </a:r>
          </a:p>
          <a:p>
            <a:pPr marL="285750" indent="-285750">
              <a:buFont typeface="Arial" panose="020B0604020202020204" pitchFamily="34" charset="0"/>
              <a:buChar char="•"/>
            </a:pPr>
            <a:r>
              <a:rPr lang="en-US" dirty="0"/>
              <a:t>You don’t have a playbook for this yet</a:t>
            </a:r>
          </a:p>
          <a:p>
            <a:pPr marL="285750" indent="-285750">
              <a:buFont typeface="Arial" panose="020B0604020202020204" pitchFamily="34" charset="0"/>
              <a:buChar char="•"/>
            </a:pPr>
            <a:r>
              <a:rPr lang="en-US" dirty="0"/>
              <a:t>You’re starting with limited information – you don’t know root cause, or what systems / accounts are compromised</a:t>
            </a:r>
          </a:p>
          <a:p>
            <a:pPr marL="285750" indent="-285750">
              <a:buFont typeface="Arial" panose="020B0604020202020204" pitchFamily="34" charset="0"/>
              <a:buChar char="•"/>
            </a:pPr>
            <a:endParaRPr lang="en-US" dirty="0"/>
          </a:p>
          <a:p>
            <a:r>
              <a:rPr lang="en-US" dirty="0"/>
              <a:t>It’s time to engage that call tree and get all hands on deck</a:t>
            </a:r>
          </a:p>
          <a:p>
            <a:endParaRPr lang="en-US" dirty="0"/>
          </a:p>
          <a:p>
            <a:r>
              <a:rPr lang="en-US" dirty="0"/>
              <a:t>Improvise – Adapt - Overcome</a:t>
            </a:r>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3597493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C1DFC-CE4A-43C0-B370-8D019EE9A6FE}"/>
              </a:ext>
            </a:extLst>
          </p:cNvPr>
          <p:cNvSpPr>
            <a:spLocks noGrp="1"/>
          </p:cNvSpPr>
          <p:nvPr>
            <p:ph type="title"/>
          </p:nvPr>
        </p:nvSpPr>
        <p:spPr>
          <a:xfrm>
            <a:off x="838200" y="5509419"/>
            <a:ext cx="4572896" cy="585788"/>
          </a:xfrm>
        </p:spPr>
        <p:txBody>
          <a:bodyPr>
            <a:normAutofit fontScale="90000"/>
          </a:bodyPr>
          <a:lstStyle/>
          <a:p>
            <a:r>
              <a:rPr lang="en-US" dirty="0"/>
              <a:t>Incident Response Lead</a:t>
            </a:r>
          </a:p>
        </p:txBody>
      </p:sp>
      <p:sp>
        <p:nvSpPr>
          <p:cNvPr id="3" name="Text Placeholder 2">
            <a:extLst>
              <a:ext uri="{FF2B5EF4-FFF2-40B4-BE49-F238E27FC236}">
                <a16:creationId xmlns:a16="http://schemas.microsoft.com/office/drawing/2014/main" id="{AAAFC43D-E2D0-4B24-A35F-E8338DAE20C9}"/>
              </a:ext>
            </a:extLst>
          </p:cNvPr>
          <p:cNvSpPr>
            <a:spLocks noGrp="1"/>
          </p:cNvSpPr>
          <p:nvPr>
            <p:ph type="body" sz="quarter" idx="13"/>
          </p:nvPr>
        </p:nvSpPr>
        <p:spPr/>
        <p:txBody>
          <a:bodyPr>
            <a:normAutofit fontScale="92500"/>
          </a:bodyPr>
          <a:lstStyle/>
          <a:p>
            <a:r>
              <a:rPr lang="en-US" dirty="0"/>
              <a:t>Incident Stand-Up</a:t>
            </a:r>
          </a:p>
        </p:txBody>
      </p:sp>
      <p:sp>
        <p:nvSpPr>
          <p:cNvPr id="4" name="Text Placeholder 3">
            <a:extLst>
              <a:ext uri="{FF2B5EF4-FFF2-40B4-BE49-F238E27FC236}">
                <a16:creationId xmlns:a16="http://schemas.microsoft.com/office/drawing/2014/main" id="{D1A815FB-3917-48B4-8FA2-F58ACA5E1E9C}"/>
              </a:ext>
            </a:extLst>
          </p:cNvPr>
          <p:cNvSpPr>
            <a:spLocks noGrp="1"/>
          </p:cNvSpPr>
          <p:nvPr>
            <p:ph type="body" sz="quarter" idx="14"/>
          </p:nvPr>
        </p:nvSpPr>
        <p:spPr>
          <a:xfrm>
            <a:off x="464949" y="2584096"/>
            <a:ext cx="2408946" cy="585787"/>
          </a:xfrm>
        </p:spPr>
        <p:txBody>
          <a:bodyPr>
            <a:normAutofit/>
          </a:bodyPr>
          <a:lstStyle/>
          <a:p>
            <a:r>
              <a:rPr lang="en-US" dirty="0"/>
              <a:t>Initial Notifications</a:t>
            </a:r>
          </a:p>
        </p:txBody>
      </p:sp>
      <p:sp>
        <p:nvSpPr>
          <p:cNvPr id="5" name="Text Placeholder 4">
            <a:extLst>
              <a:ext uri="{FF2B5EF4-FFF2-40B4-BE49-F238E27FC236}">
                <a16:creationId xmlns:a16="http://schemas.microsoft.com/office/drawing/2014/main" id="{A7D1F9E7-0F2A-4C63-99C6-FE6E13EC9AD3}"/>
              </a:ext>
            </a:extLst>
          </p:cNvPr>
          <p:cNvSpPr>
            <a:spLocks noGrp="1"/>
          </p:cNvSpPr>
          <p:nvPr>
            <p:ph type="body" sz="quarter" idx="15"/>
          </p:nvPr>
        </p:nvSpPr>
        <p:spPr>
          <a:xfrm>
            <a:off x="838200" y="3660422"/>
            <a:ext cx="2642120" cy="585786"/>
          </a:xfrm>
        </p:spPr>
        <p:txBody>
          <a:bodyPr>
            <a:normAutofit fontScale="92500" lnSpcReduction="10000"/>
          </a:bodyPr>
          <a:lstStyle/>
          <a:p>
            <a:r>
              <a:rPr lang="en-US" dirty="0"/>
              <a:t>Delegation of Tasks and Decision Making</a:t>
            </a:r>
          </a:p>
        </p:txBody>
      </p:sp>
      <p:sp>
        <p:nvSpPr>
          <p:cNvPr id="6" name="Text Placeholder 5">
            <a:extLst>
              <a:ext uri="{FF2B5EF4-FFF2-40B4-BE49-F238E27FC236}">
                <a16:creationId xmlns:a16="http://schemas.microsoft.com/office/drawing/2014/main" id="{DECBC4CE-546D-4389-AAB1-A7868B8DC7A4}"/>
              </a:ext>
            </a:extLst>
          </p:cNvPr>
          <p:cNvSpPr>
            <a:spLocks noGrp="1"/>
          </p:cNvSpPr>
          <p:nvPr>
            <p:ph type="body" sz="quarter" idx="16"/>
          </p:nvPr>
        </p:nvSpPr>
        <p:spPr/>
        <p:txBody>
          <a:bodyPr>
            <a:normAutofit/>
          </a:bodyPr>
          <a:lstStyle/>
          <a:p>
            <a:r>
              <a:rPr lang="en-US" dirty="0"/>
              <a:t>Reporting Status</a:t>
            </a:r>
          </a:p>
        </p:txBody>
      </p:sp>
      <p:sp>
        <p:nvSpPr>
          <p:cNvPr id="7" name="Text Placeholder 6">
            <a:extLst>
              <a:ext uri="{FF2B5EF4-FFF2-40B4-BE49-F238E27FC236}">
                <a16:creationId xmlns:a16="http://schemas.microsoft.com/office/drawing/2014/main" id="{4CCF7E04-8D17-4617-80B3-DEA6FA7B1815}"/>
              </a:ext>
            </a:extLst>
          </p:cNvPr>
          <p:cNvSpPr>
            <a:spLocks noGrp="1"/>
          </p:cNvSpPr>
          <p:nvPr>
            <p:ph type="body" sz="quarter" idx="17"/>
          </p:nvPr>
        </p:nvSpPr>
        <p:spPr/>
        <p:txBody>
          <a:bodyPr>
            <a:normAutofit/>
          </a:bodyPr>
          <a:lstStyle/>
          <a:p>
            <a:r>
              <a:rPr lang="en-US" sz="1600" dirty="0"/>
              <a:t>Create dedicated incident resources: conferencing, file repositories, out-of-band comms, place for incident documentation, ticketing as applicable.</a:t>
            </a:r>
          </a:p>
        </p:txBody>
      </p:sp>
      <p:sp>
        <p:nvSpPr>
          <p:cNvPr id="8" name="Text Placeholder 7">
            <a:extLst>
              <a:ext uri="{FF2B5EF4-FFF2-40B4-BE49-F238E27FC236}">
                <a16:creationId xmlns:a16="http://schemas.microsoft.com/office/drawing/2014/main" id="{6F1EFF19-A3B9-4922-8F23-530F936EA680}"/>
              </a:ext>
            </a:extLst>
          </p:cNvPr>
          <p:cNvSpPr>
            <a:spLocks noGrp="1"/>
          </p:cNvSpPr>
          <p:nvPr>
            <p:ph type="body" sz="quarter" idx="18"/>
          </p:nvPr>
        </p:nvSpPr>
        <p:spPr/>
        <p:txBody>
          <a:bodyPr>
            <a:normAutofit/>
          </a:bodyPr>
          <a:lstStyle/>
          <a:p>
            <a:r>
              <a:rPr lang="en-US" sz="1600" dirty="0"/>
              <a:t>Notify security teams needed for investigation and leadership. Engage teams to pull in the right resources around affected systems or applications.</a:t>
            </a:r>
          </a:p>
        </p:txBody>
      </p:sp>
      <p:sp>
        <p:nvSpPr>
          <p:cNvPr id="9" name="Text Placeholder 8">
            <a:extLst>
              <a:ext uri="{FF2B5EF4-FFF2-40B4-BE49-F238E27FC236}">
                <a16:creationId xmlns:a16="http://schemas.microsoft.com/office/drawing/2014/main" id="{6C584C8C-00B8-42E0-86E3-16A9A881AC64}"/>
              </a:ext>
            </a:extLst>
          </p:cNvPr>
          <p:cNvSpPr>
            <a:spLocks noGrp="1"/>
          </p:cNvSpPr>
          <p:nvPr>
            <p:ph type="body" sz="quarter" idx="19"/>
          </p:nvPr>
        </p:nvSpPr>
        <p:spPr/>
        <p:txBody>
          <a:bodyPr>
            <a:normAutofit lnSpcReduction="10000"/>
          </a:bodyPr>
          <a:lstStyle/>
          <a:p>
            <a:r>
              <a:rPr lang="en-US" sz="1600" dirty="0"/>
              <a:t>IR Lead delegates investigation tasks, tracking with timestamps all developments. Ensure that the IR Lead is equipped with the authority to make calls on necessary actions.</a:t>
            </a:r>
          </a:p>
        </p:txBody>
      </p:sp>
      <p:sp>
        <p:nvSpPr>
          <p:cNvPr id="10" name="Text Placeholder 9">
            <a:extLst>
              <a:ext uri="{FF2B5EF4-FFF2-40B4-BE49-F238E27FC236}">
                <a16:creationId xmlns:a16="http://schemas.microsoft.com/office/drawing/2014/main" id="{1EA74DB0-C45F-43AA-BBFA-1C0CD979D09D}"/>
              </a:ext>
            </a:extLst>
          </p:cNvPr>
          <p:cNvSpPr>
            <a:spLocks noGrp="1"/>
          </p:cNvSpPr>
          <p:nvPr>
            <p:ph type="body" sz="quarter" idx="20"/>
          </p:nvPr>
        </p:nvSpPr>
        <p:spPr/>
        <p:txBody>
          <a:bodyPr>
            <a:normAutofit/>
          </a:bodyPr>
          <a:lstStyle/>
          <a:p>
            <a:r>
              <a:rPr lang="en-US" sz="1600" dirty="0"/>
              <a:t>Translate developments into digestible status for management</a:t>
            </a:r>
          </a:p>
        </p:txBody>
      </p:sp>
      <p:sp>
        <p:nvSpPr>
          <p:cNvPr id="13" name="Slide Number Placeholder 12">
            <a:extLst>
              <a:ext uri="{FF2B5EF4-FFF2-40B4-BE49-F238E27FC236}">
                <a16:creationId xmlns:a16="http://schemas.microsoft.com/office/drawing/2014/main" id="{EEF08A9E-E141-4F40-93E2-EAE98F05C5AC}"/>
              </a:ext>
            </a:extLst>
          </p:cNvPr>
          <p:cNvSpPr>
            <a:spLocks noGrp="1"/>
          </p:cNvSpPr>
          <p:nvPr>
            <p:ph type="sldNum" sz="quarter" idx="12"/>
          </p:nvPr>
        </p:nvSpPr>
        <p:spPr/>
        <p:txBody>
          <a:bodyPr/>
          <a:lstStyle/>
          <a:p>
            <a:fld id="{A49DFD55-3C28-40EF-9E31-A92D2E4017FF}" type="slidenum">
              <a:rPr lang="en-US" smtClean="0"/>
              <a:pPr/>
              <a:t>21</a:t>
            </a:fld>
            <a:endParaRPr lang="en-US" dirty="0"/>
          </a:p>
        </p:txBody>
      </p:sp>
    </p:spTree>
    <p:extLst>
      <p:ext uri="{BB962C8B-B14F-4D97-AF65-F5344CB8AC3E}">
        <p14:creationId xmlns:p14="http://schemas.microsoft.com/office/powerpoint/2010/main" val="3633703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4A0EC-E112-4645-AA2A-FC6C533D958A}"/>
              </a:ext>
            </a:extLst>
          </p:cNvPr>
          <p:cNvSpPr>
            <a:spLocks noGrp="1"/>
          </p:cNvSpPr>
          <p:nvPr>
            <p:ph type="title"/>
          </p:nvPr>
        </p:nvSpPr>
        <p:spPr>
          <a:xfrm>
            <a:off x="1885156" y="211237"/>
            <a:ext cx="8421688" cy="1325563"/>
          </a:xfrm>
        </p:spPr>
        <p:txBody>
          <a:bodyPr/>
          <a:lstStyle/>
          <a:p>
            <a:r>
              <a:rPr lang="en-US" dirty="0"/>
              <a:t>Rules of communication</a:t>
            </a:r>
          </a:p>
        </p:txBody>
      </p:sp>
      <p:sp>
        <p:nvSpPr>
          <p:cNvPr id="4" name="Text Placeholder 3">
            <a:extLst>
              <a:ext uri="{FF2B5EF4-FFF2-40B4-BE49-F238E27FC236}">
                <a16:creationId xmlns:a16="http://schemas.microsoft.com/office/drawing/2014/main" id="{574B1EC5-83F3-433F-A952-9EAB208388BC}"/>
              </a:ext>
            </a:extLst>
          </p:cNvPr>
          <p:cNvSpPr>
            <a:spLocks noGrp="1"/>
          </p:cNvSpPr>
          <p:nvPr>
            <p:ph type="body" idx="1"/>
          </p:nvPr>
        </p:nvSpPr>
        <p:spPr>
          <a:xfrm>
            <a:off x="1260593" y="4750302"/>
            <a:ext cx="2317707" cy="343061"/>
          </a:xfrm>
        </p:spPr>
        <p:txBody>
          <a:bodyPr/>
          <a:lstStyle/>
          <a:p>
            <a:r>
              <a:rPr lang="en-US" sz="1800" dirty="0"/>
              <a:t>Team Communication</a:t>
            </a:r>
          </a:p>
        </p:txBody>
      </p:sp>
      <p:sp>
        <p:nvSpPr>
          <p:cNvPr id="5" name="Text Placeholder 4">
            <a:extLst>
              <a:ext uri="{FF2B5EF4-FFF2-40B4-BE49-F238E27FC236}">
                <a16:creationId xmlns:a16="http://schemas.microsoft.com/office/drawing/2014/main" id="{6858B1D9-159D-492A-8F14-667E75C98BCD}"/>
              </a:ext>
            </a:extLst>
          </p:cNvPr>
          <p:cNvSpPr>
            <a:spLocks noGrp="1"/>
          </p:cNvSpPr>
          <p:nvPr>
            <p:ph type="body" idx="21"/>
          </p:nvPr>
        </p:nvSpPr>
        <p:spPr>
          <a:xfrm>
            <a:off x="1496690" y="5170286"/>
            <a:ext cx="1845511" cy="1037348"/>
          </a:xfrm>
        </p:spPr>
        <p:txBody>
          <a:bodyPr/>
          <a:lstStyle/>
          <a:p>
            <a:r>
              <a:rPr lang="en-US" sz="1400" dirty="0"/>
              <a:t>Everything could be in court one day</a:t>
            </a:r>
          </a:p>
          <a:p>
            <a:r>
              <a:rPr lang="en-US" sz="1400" dirty="0"/>
              <a:t>No “we are so screwed!” discussion</a:t>
            </a:r>
          </a:p>
        </p:txBody>
      </p:sp>
      <p:sp>
        <p:nvSpPr>
          <p:cNvPr id="7" name="Text Placeholder 6">
            <a:extLst>
              <a:ext uri="{FF2B5EF4-FFF2-40B4-BE49-F238E27FC236}">
                <a16:creationId xmlns:a16="http://schemas.microsoft.com/office/drawing/2014/main" id="{8444C1C4-26A7-4C19-A95C-8AE8E090E8F2}"/>
              </a:ext>
            </a:extLst>
          </p:cNvPr>
          <p:cNvSpPr>
            <a:spLocks noGrp="1"/>
          </p:cNvSpPr>
          <p:nvPr>
            <p:ph type="body" idx="18"/>
          </p:nvPr>
        </p:nvSpPr>
        <p:spPr>
          <a:xfrm>
            <a:off x="3599478" y="4750303"/>
            <a:ext cx="2330816" cy="343061"/>
          </a:xfrm>
        </p:spPr>
        <p:txBody>
          <a:bodyPr/>
          <a:lstStyle/>
          <a:p>
            <a:r>
              <a:rPr lang="en-US" sz="1800" dirty="0"/>
              <a:t>Out-of-Band Communication</a:t>
            </a:r>
          </a:p>
        </p:txBody>
      </p:sp>
      <p:sp>
        <p:nvSpPr>
          <p:cNvPr id="8" name="Text Placeholder 7">
            <a:extLst>
              <a:ext uri="{FF2B5EF4-FFF2-40B4-BE49-F238E27FC236}">
                <a16:creationId xmlns:a16="http://schemas.microsoft.com/office/drawing/2014/main" id="{FA4B24FB-F1C2-4219-9518-57ECB6ABC45B}"/>
              </a:ext>
            </a:extLst>
          </p:cNvPr>
          <p:cNvSpPr>
            <a:spLocks noGrp="1"/>
          </p:cNvSpPr>
          <p:nvPr>
            <p:ph type="body" idx="22"/>
          </p:nvPr>
        </p:nvSpPr>
        <p:spPr>
          <a:xfrm>
            <a:off x="3794433" y="5271811"/>
            <a:ext cx="1855949" cy="1037347"/>
          </a:xfrm>
        </p:spPr>
        <p:txBody>
          <a:bodyPr/>
          <a:lstStyle/>
          <a:p>
            <a:r>
              <a:rPr lang="en-US" sz="1400" dirty="0"/>
              <a:t>Discuss with Legal</a:t>
            </a:r>
          </a:p>
          <a:p>
            <a:r>
              <a:rPr lang="en-US" sz="1400" dirty="0"/>
              <a:t>No disappearing messages!</a:t>
            </a:r>
          </a:p>
        </p:txBody>
      </p:sp>
      <p:sp>
        <p:nvSpPr>
          <p:cNvPr id="10" name="Text Placeholder 9">
            <a:extLst>
              <a:ext uri="{FF2B5EF4-FFF2-40B4-BE49-F238E27FC236}">
                <a16:creationId xmlns:a16="http://schemas.microsoft.com/office/drawing/2014/main" id="{18D86F55-C8DC-4EB1-B1E4-CD708DF97F21}"/>
              </a:ext>
            </a:extLst>
          </p:cNvPr>
          <p:cNvSpPr>
            <a:spLocks noGrp="1"/>
          </p:cNvSpPr>
          <p:nvPr>
            <p:ph type="body" idx="19"/>
          </p:nvPr>
        </p:nvSpPr>
        <p:spPr>
          <a:xfrm>
            <a:off x="6232531" y="4681321"/>
            <a:ext cx="4462779" cy="1007639"/>
          </a:xfrm>
        </p:spPr>
        <p:txBody>
          <a:bodyPr/>
          <a:lstStyle/>
          <a:p>
            <a:r>
              <a:rPr lang="en-US" sz="1800" dirty="0"/>
              <a:t>Public Statements</a:t>
            </a:r>
          </a:p>
          <a:p>
            <a:r>
              <a:rPr lang="en-US" sz="1800" dirty="0"/>
              <a:t>Client Communication</a:t>
            </a:r>
          </a:p>
          <a:p>
            <a:r>
              <a:rPr lang="en-US" sz="1800" dirty="0"/>
              <a:t>Internal Notifications</a:t>
            </a:r>
          </a:p>
        </p:txBody>
      </p:sp>
      <p:sp>
        <p:nvSpPr>
          <p:cNvPr id="17" name="Slide Number Placeholder 16">
            <a:extLst>
              <a:ext uri="{FF2B5EF4-FFF2-40B4-BE49-F238E27FC236}">
                <a16:creationId xmlns:a16="http://schemas.microsoft.com/office/drawing/2014/main" id="{0D0AF950-457E-42A7-B22E-C757D14D49A9}"/>
              </a:ext>
            </a:extLst>
          </p:cNvPr>
          <p:cNvSpPr>
            <a:spLocks noGrp="1"/>
          </p:cNvSpPr>
          <p:nvPr>
            <p:ph type="sldNum" sz="quarter" idx="12"/>
          </p:nvPr>
        </p:nvSpPr>
        <p:spPr/>
        <p:txBody>
          <a:bodyPr/>
          <a:lstStyle/>
          <a:p>
            <a:fld id="{A49DFD55-3C28-40EF-9E31-A92D2E4017FF}" type="slidenum">
              <a:rPr lang="en-US" smtClean="0"/>
              <a:pPr/>
              <a:t>22</a:t>
            </a:fld>
            <a:endParaRPr lang="en-US" dirty="0"/>
          </a:p>
        </p:txBody>
      </p:sp>
      <p:pic>
        <p:nvPicPr>
          <p:cNvPr id="21" name="Picture 20">
            <a:extLst>
              <a:ext uri="{FF2B5EF4-FFF2-40B4-BE49-F238E27FC236}">
                <a16:creationId xmlns:a16="http://schemas.microsoft.com/office/drawing/2014/main" id="{45E06744-1565-4747-A9BF-ECE55B68FC15}"/>
              </a:ext>
            </a:extLst>
          </p:cNvPr>
          <p:cNvPicPr>
            <a:picLocks noChangeAspect="1"/>
          </p:cNvPicPr>
          <p:nvPr/>
        </p:nvPicPr>
        <p:blipFill>
          <a:blip r:embed="rId3"/>
          <a:stretch>
            <a:fillRect/>
          </a:stretch>
        </p:blipFill>
        <p:spPr>
          <a:xfrm>
            <a:off x="1781175" y="1331724"/>
            <a:ext cx="8629650" cy="2686050"/>
          </a:xfrm>
          <a:prstGeom prst="rect">
            <a:avLst/>
          </a:prstGeom>
        </p:spPr>
      </p:pic>
      <p:sp>
        <p:nvSpPr>
          <p:cNvPr id="22" name="TextBox 21">
            <a:extLst>
              <a:ext uri="{FF2B5EF4-FFF2-40B4-BE49-F238E27FC236}">
                <a16:creationId xmlns:a16="http://schemas.microsoft.com/office/drawing/2014/main" id="{C9D80138-2F04-4E4F-9D13-63558C2DD21E}"/>
              </a:ext>
            </a:extLst>
          </p:cNvPr>
          <p:cNvSpPr txBox="1"/>
          <p:nvPr/>
        </p:nvSpPr>
        <p:spPr>
          <a:xfrm>
            <a:off x="2088366" y="4223499"/>
            <a:ext cx="2979868" cy="461665"/>
          </a:xfrm>
          <a:prstGeom prst="rect">
            <a:avLst/>
          </a:prstGeom>
          <a:noFill/>
        </p:spPr>
        <p:txBody>
          <a:bodyPr wrap="square" rtlCol="0">
            <a:spAutoFit/>
          </a:bodyPr>
          <a:lstStyle/>
          <a:p>
            <a:pPr algn="ctr"/>
            <a:r>
              <a:rPr lang="en-US" sz="2400" b="1" dirty="0"/>
              <a:t>YOUR</a:t>
            </a:r>
            <a:r>
              <a:rPr lang="en-US" sz="2400" dirty="0"/>
              <a:t> </a:t>
            </a:r>
            <a:r>
              <a:rPr lang="en-US" sz="2400" b="1" dirty="0"/>
              <a:t>PROBLEM</a:t>
            </a:r>
          </a:p>
        </p:txBody>
      </p:sp>
      <p:sp>
        <p:nvSpPr>
          <p:cNvPr id="23" name="TextBox 22">
            <a:extLst>
              <a:ext uri="{FF2B5EF4-FFF2-40B4-BE49-F238E27FC236}">
                <a16:creationId xmlns:a16="http://schemas.microsoft.com/office/drawing/2014/main" id="{E53D0F92-7B89-4508-9E62-EE35DFA62873}"/>
              </a:ext>
            </a:extLst>
          </p:cNvPr>
          <p:cNvSpPr txBox="1"/>
          <p:nvPr/>
        </p:nvSpPr>
        <p:spPr>
          <a:xfrm>
            <a:off x="6896737" y="4223499"/>
            <a:ext cx="2979868" cy="461665"/>
          </a:xfrm>
          <a:prstGeom prst="rect">
            <a:avLst/>
          </a:prstGeom>
          <a:noFill/>
        </p:spPr>
        <p:txBody>
          <a:bodyPr wrap="square" rtlCol="0">
            <a:spAutoFit/>
          </a:bodyPr>
          <a:lstStyle/>
          <a:p>
            <a:pPr algn="ctr"/>
            <a:r>
              <a:rPr lang="en-US" sz="2400" b="1" dirty="0"/>
              <a:t>NOT YOUR PROBLEM</a:t>
            </a:r>
          </a:p>
        </p:txBody>
      </p:sp>
    </p:spTree>
    <p:extLst>
      <p:ext uri="{BB962C8B-B14F-4D97-AF65-F5344CB8AC3E}">
        <p14:creationId xmlns:p14="http://schemas.microsoft.com/office/powerpoint/2010/main" val="2205236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C9A31-5D26-4B36-B9E2-84FF005FBB5D}"/>
              </a:ext>
            </a:extLst>
          </p:cNvPr>
          <p:cNvSpPr>
            <a:spLocks noGrp="1"/>
          </p:cNvSpPr>
          <p:nvPr>
            <p:ph type="title"/>
          </p:nvPr>
        </p:nvSpPr>
        <p:spPr/>
        <p:txBody>
          <a:bodyPr/>
          <a:lstStyle/>
          <a:p>
            <a:r>
              <a:rPr lang="en-US" dirty="0"/>
              <a:t>staffing</a:t>
            </a:r>
          </a:p>
        </p:txBody>
      </p:sp>
      <p:sp>
        <p:nvSpPr>
          <p:cNvPr id="6" name="Slide Number Placeholder 5">
            <a:extLst>
              <a:ext uri="{FF2B5EF4-FFF2-40B4-BE49-F238E27FC236}">
                <a16:creationId xmlns:a16="http://schemas.microsoft.com/office/drawing/2014/main" id="{99E05084-F3D4-4AF3-963C-51A980995815}"/>
              </a:ext>
            </a:extLst>
          </p:cNvPr>
          <p:cNvSpPr>
            <a:spLocks noGrp="1"/>
          </p:cNvSpPr>
          <p:nvPr>
            <p:ph type="sldNum" sz="quarter" idx="12"/>
          </p:nvPr>
        </p:nvSpPr>
        <p:spPr/>
        <p:txBody>
          <a:bodyPr/>
          <a:lstStyle/>
          <a:p>
            <a:fld id="{A49DFD55-3C28-40EF-9E31-A92D2E4017FF}" type="slidenum">
              <a:rPr lang="en-US" smtClean="0"/>
              <a:pPr/>
              <a:t>23</a:t>
            </a:fld>
            <a:endParaRPr lang="en-US" dirty="0"/>
          </a:p>
        </p:txBody>
      </p:sp>
      <p:sp>
        <p:nvSpPr>
          <p:cNvPr id="7" name="TextBox 6">
            <a:extLst>
              <a:ext uri="{FF2B5EF4-FFF2-40B4-BE49-F238E27FC236}">
                <a16:creationId xmlns:a16="http://schemas.microsoft.com/office/drawing/2014/main" id="{CEBE530D-EC50-48AA-B7C9-BC3ED2FBD43A}"/>
              </a:ext>
            </a:extLst>
          </p:cNvPr>
          <p:cNvSpPr txBox="1"/>
          <p:nvPr/>
        </p:nvSpPr>
        <p:spPr>
          <a:xfrm>
            <a:off x="742278" y="1290918"/>
            <a:ext cx="10811435" cy="4247317"/>
          </a:xfrm>
          <a:prstGeom prst="rect">
            <a:avLst/>
          </a:prstGeom>
          <a:noFill/>
        </p:spPr>
        <p:txBody>
          <a:bodyPr wrap="square" rtlCol="0">
            <a:spAutoFit/>
          </a:bodyPr>
          <a:lstStyle/>
          <a:p>
            <a:r>
              <a:rPr lang="en-US" dirty="0"/>
              <a:t>Get an understanding of your team size and how you’d staff a major, extended incident.</a:t>
            </a:r>
          </a:p>
          <a:p>
            <a:endParaRPr lang="en-US" dirty="0"/>
          </a:p>
          <a:p>
            <a:r>
              <a:rPr lang="en-US" dirty="0"/>
              <a:t>What are your expectations? 24/7 work? Engagement of a 3</a:t>
            </a:r>
            <a:r>
              <a:rPr lang="en-US" baseline="30000" dirty="0"/>
              <a:t>rd</a:t>
            </a:r>
            <a:r>
              <a:rPr lang="en-US" dirty="0"/>
              <a:t> party and handing if off?</a:t>
            </a:r>
          </a:p>
          <a:p>
            <a:endParaRPr lang="en-US" dirty="0"/>
          </a:p>
          <a:p>
            <a:r>
              <a:rPr lang="en-US" dirty="0"/>
              <a:t>Don’t be limited to dedicated IR- you may have other team members with skills and passion who want to be involved, even to just learn.</a:t>
            </a:r>
          </a:p>
          <a:p>
            <a:endParaRPr lang="en-US" dirty="0"/>
          </a:p>
          <a:p>
            <a:r>
              <a:rPr lang="en-US" dirty="0"/>
              <a:t>Consider:</a:t>
            </a:r>
          </a:p>
          <a:p>
            <a:pPr marL="342900" indent="-342900">
              <a:buAutoNum type="arabicPeriod"/>
            </a:pPr>
            <a:r>
              <a:rPr lang="en-US" dirty="0"/>
              <a:t>Planned shifts and downtime</a:t>
            </a:r>
          </a:p>
          <a:p>
            <a:pPr marL="342900" indent="-342900">
              <a:buAutoNum type="arabicPeriod"/>
            </a:pPr>
            <a:r>
              <a:rPr lang="en-US" dirty="0"/>
              <a:t>Team time zones and how that may affect shifts</a:t>
            </a:r>
          </a:p>
          <a:p>
            <a:pPr marL="342900" indent="-342900">
              <a:buAutoNum type="arabicPeriod"/>
            </a:pPr>
            <a:r>
              <a:rPr lang="en-US" dirty="0"/>
              <a:t>Paired (at least) bodies on deck at any time</a:t>
            </a:r>
          </a:p>
          <a:p>
            <a:pPr marL="342900" indent="-342900">
              <a:buAutoNum type="arabicPeriod"/>
            </a:pPr>
            <a:r>
              <a:rPr lang="en-US" dirty="0"/>
              <a:t>Who is managing BAU tasks?</a:t>
            </a:r>
          </a:p>
          <a:p>
            <a:pPr marL="342900" indent="-342900">
              <a:buAutoNum type="arabicPeriod"/>
            </a:pPr>
            <a:r>
              <a:rPr lang="en-US" dirty="0"/>
              <a:t>Can you reward or make easier these long hours?</a:t>
            </a:r>
          </a:p>
          <a:p>
            <a:endParaRPr lang="en-US" dirty="0"/>
          </a:p>
          <a:p>
            <a:endParaRPr lang="en-US" dirty="0"/>
          </a:p>
        </p:txBody>
      </p:sp>
    </p:spTree>
    <p:extLst>
      <p:ext uri="{BB962C8B-B14F-4D97-AF65-F5344CB8AC3E}">
        <p14:creationId xmlns:p14="http://schemas.microsoft.com/office/powerpoint/2010/main" val="16617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7E5DB-318A-49CB-9333-3A650F6D0330}"/>
              </a:ext>
            </a:extLst>
          </p:cNvPr>
          <p:cNvSpPr>
            <a:spLocks noGrp="1"/>
          </p:cNvSpPr>
          <p:nvPr>
            <p:ph type="ctrTitle"/>
          </p:nvPr>
        </p:nvSpPr>
        <p:spPr/>
        <p:txBody>
          <a:bodyPr/>
          <a:lstStyle/>
          <a:p>
            <a:r>
              <a:rPr lang="en-US" dirty="0"/>
              <a:t>Creating the single source of truth</a:t>
            </a:r>
          </a:p>
        </p:txBody>
      </p:sp>
      <p:sp>
        <p:nvSpPr>
          <p:cNvPr id="3" name="Subtitle 2">
            <a:extLst>
              <a:ext uri="{FF2B5EF4-FFF2-40B4-BE49-F238E27FC236}">
                <a16:creationId xmlns:a16="http://schemas.microsoft.com/office/drawing/2014/main" id="{D2FB3EAC-91B0-4C6D-9EBB-99450591030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71972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2DCC4-617B-437A-9A20-D0F4D463E3C6}"/>
              </a:ext>
            </a:extLst>
          </p:cNvPr>
          <p:cNvSpPr>
            <a:spLocks noGrp="1"/>
          </p:cNvSpPr>
          <p:nvPr>
            <p:ph type="title"/>
          </p:nvPr>
        </p:nvSpPr>
        <p:spPr/>
        <p:txBody>
          <a:bodyPr/>
          <a:lstStyle/>
          <a:p>
            <a:r>
              <a:rPr lang="en-US" dirty="0"/>
              <a:t>Scribe gets to work</a:t>
            </a:r>
          </a:p>
        </p:txBody>
      </p:sp>
      <p:pic>
        <p:nvPicPr>
          <p:cNvPr id="19" name="Picture Placeholder 18" descr="Quill with solid fill">
            <a:extLst>
              <a:ext uri="{FF2B5EF4-FFF2-40B4-BE49-F238E27FC236}">
                <a16:creationId xmlns:a16="http://schemas.microsoft.com/office/drawing/2014/main" id="{3300EA41-05FF-46F1-BAB5-E877DBBF5BBF}"/>
              </a:ext>
            </a:extLst>
          </p:cNvPr>
          <p:cNvPicPr>
            <a:picLocks noGrp="1" noChangeAspect="1"/>
          </p:cNvPicPr>
          <p:nvPr>
            <p:ph type="pic" sz="quarter" idx="14"/>
          </p:nvPr>
        </p:nvPicPr>
        <p:blipFill>
          <a:blip r:embed="rId3">
            <a:extLst>
              <a:ext uri="{96DAC541-7B7A-43D3-8B79-37D633B846F1}">
                <asvg:svgBlip xmlns:asvg="http://schemas.microsoft.com/office/drawing/2016/SVG/main" r:embed="rId4"/>
              </a:ext>
            </a:extLst>
          </a:blip>
          <a:srcRect l="43" r="43"/>
          <a:stretch>
            <a:fillRect/>
          </a:stretch>
        </p:blipFill>
        <p:spPr>
          <a:xfrm>
            <a:off x="1467492" y="2090008"/>
            <a:ext cx="1845511" cy="1845511"/>
          </a:xfrm>
        </p:spPr>
      </p:pic>
      <p:sp>
        <p:nvSpPr>
          <p:cNvPr id="4" name="Text Placeholder 3">
            <a:extLst>
              <a:ext uri="{FF2B5EF4-FFF2-40B4-BE49-F238E27FC236}">
                <a16:creationId xmlns:a16="http://schemas.microsoft.com/office/drawing/2014/main" id="{6AD98492-A4DB-4F1F-A12C-3984FE829897}"/>
              </a:ext>
            </a:extLst>
          </p:cNvPr>
          <p:cNvSpPr>
            <a:spLocks noGrp="1"/>
          </p:cNvSpPr>
          <p:nvPr>
            <p:ph type="body" idx="1"/>
          </p:nvPr>
        </p:nvSpPr>
        <p:spPr>
          <a:xfrm>
            <a:off x="1208879" y="4288458"/>
            <a:ext cx="2317707" cy="343061"/>
          </a:xfrm>
        </p:spPr>
        <p:txBody>
          <a:bodyPr/>
          <a:lstStyle/>
          <a:p>
            <a:r>
              <a:rPr lang="en-US" sz="1800" dirty="0"/>
              <a:t>Overview Document</a:t>
            </a:r>
          </a:p>
        </p:txBody>
      </p:sp>
      <p:sp>
        <p:nvSpPr>
          <p:cNvPr id="5" name="Text Placeholder 4">
            <a:extLst>
              <a:ext uri="{FF2B5EF4-FFF2-40B4-BE49-F238E27FC236}">
                <a16:creationId xmlns:a16="http://schemas.microsoft.com/office/drawing/2014/main" id="{CD42A6B7-258C-4BCF-B775-B8D0AF6F058E}"/>
              </a:ext>
            </a:extLst>
          </p:cNvPr>
          <p:cNvSpPr>
            <a:spLocks noGrp="1"/>
          </p:cNvSpPr>
          <p:nvPr>
            <p:ph type="body" idx="21"/>
          </p:nvPr>
        </p:nvSpPr>
        <p:spPr>
          <a:xfrm>
            <a:off x="1467492" y="4917957"/>
            <a:ext cx="1845511" cy="343061"/>
          </a:xfrm>
        </p:spPr>
        <p:txBody>
          <a:bodyPr/>
          <a:lstStyle/>
          <a:p>
            <a:r>
              <a:rPr lang="en-US" sz="1400" dirty="0"/>
              <a:t>Statuses, loose notes, copies of correspondence, list of who’s involved, proposed recommendations for AAR</a:t>
            </a:r>
          </a:p>
        </p:txBody>
      </p:sp>
      <p:pic>
        <p:nvPicPr>
          <p:cNvPr id="21" name="Picture Placeholder 20" descr="Clipboard Checked with solid fill">
            <a:extLst>
              <a:ext uri="{FF2B5EF4-FFF2-40B4-BE49-F238E27FC236}">
                <a16:creationId xmlns:a16="http://schemas.microsoft.com/office/drawing/2014/main" id="{63A938BA-A098-4729-86E8-85378B6CACA8}"/>
              </a:ext>
            </a:extLst>
          </p:cNvPr>
          <p:cNvPicPr>
            <a:picLocks noGrp="1" noChangeAspect="1"/>
          </p:cNvPicPr>
          <p:nvPr>
            <p:ph type="pic" sz="quarter" idx="15"/>
          </p:nvPr>
        </p:nvPicPr>
        <p:blipFill>
          <a:blip r:embed="rId5">
            <a:extLst>
              <a:ext uri="{96DAC541-7B7A-43D3-8B79-37D633B846F1}">
                <asvg:svgBlip xmlns:asvg="http://schemas.microsoft.com/office/drawing/2016/SVG/main" r:embed="rId6"/>
              </a:ext>
            </a:extLst>
          </a:blip>
          <a:srcRect l="43" r="43"/>
          <a:stretch>
            <a:fillRect/>
          </a:stretch>
        </p:blipFill>
        <p:spPr>
          <a:xfrm>
            <a:off x="3817225" y="2090008"/>
            <a:ext cx="1845511" cy="1845511"/>
          </a:xfrm>
        </p:spPr>
      </p:pic>
      <p:sp>
        <p:nvSpPr>
          <p:cNvPr id="7" name="Text Placeholder 6">
            <a:extLst>
              <a:ext uri="{FF2B5EF4-FFF2-40B4-BE49-F238E27FC236}">
                <a16:creationId xmlns:a16="http://schemas.microsoft.com/office/drawing/2014/main" id="{6818CF94-9916-4506-B004-67EACF812D4E}"/>
              </a:ext>
            </a:extLst>
          </p:cNvPr>
          <p:cNvSpPr>
            <a:spLocks noGrp="1"/>
          </p:cNvSpPr>
          <p:nvPr>
            <p:ph type="body" idx="18"/>
          </p:nvPr>
        </p:nvSpPr>
        <p:spPr>
          <a:xfrm>
            <a:off x="3558611" y="4288458"/>
            <a:ext cx="2330816" cy="343061"/>
          </a:xfrm>
        </p:spPr>
        <p:txBody>
          <a:bodyPr/>
          <a:lstStyle/>
          <a:p>
            <a:r>
              <a:rPr lang="en-US" sz="1800" dirty="0"/>
              <a:t>Tracking Spreadsheet</a:t>
            </a:r>
          </a:p>
        </p:txBody>
      </p:sp>
      <p:sp>
        <p:nvSpPr>
          <p:cNvPr id="8" name="Text Placeholder 7">
            <a:extLst>
              <a:ext uri="{FF2B5EF4-FFF2-40B4-BE49-F238E27FC236}">
                <a16:creationId xmlns:a16="http://schemas.microsoft.com/office/drawing/2014/main" id="{DDDD1A28-9A73-4921-99A3-E8EA8C2933D5}"/>
              </a:ext>
            </a:extLst>
          </p:cNvPr>
          <p:cNvSpPr>
            <a:spLocks noGrp="1"/>
          </p:cNvSpPr>
          <p:nvPr>
            <p:ph type="body" idx="22"/>
          </p:nvPr>
        </p:nvSpPr>
        <p:spPr>
          <a:xfrm>
            <a:off x="3777001" y="4923594"/>
            <a:ext cx="2066889" cy="343061"/>
          </a:xfrm>
        </p:spPr>
        <p:txBody>
          <a:bodyPr/>
          <a:lstStyle/>
          <a:p>
            <a:r>
              <a:rPr lang="en-US" sz="1400" dirty="0"/>
              <a:t>Systems, accounts, host IOCs, network IOCs, requests and task tracking, evidence tracking, and forensic keywords</a:t>
            </a:r>
          </a:p>
        </p:txBody>
      </p:sp>
      <p:pic>
        <p:nvPicPr>
          <p:cNvPr id="23" name="Picture Placeholder 22" descr="Monthly calendar with solid fill">
            <a:extLst>
              <a:ext uri="{FF2B5EF4-FFF2-40B4-BE49-F238E27FC236}">
                <a16:creationId xmlns:a16="http://schemas.microsoft.com/office/drawing/2014/main" id="{892D2411-A8C4-4FB2-9F9B-80D9975DEE6B}"/>
              </a:ext>
            </a:extLst>
          </p:cNvPr>
          <p:cNvPicPr>
            <a:picLocks noGrp="1" noChangeAspect="1"/>
          </p:cNvPicPr>
          <p:nvPr>
            <p:ph type="pic" sz="quarter" idx="16"/>
          </p:nvPr>
        </p:nvPicPr>
        <p:blipFill>
          <a:blip r:embed="rId7">
            <a:extLst>
              <a:ext uri="{96DAC541-7B7A-43D3-8B79-37D633B846F1}">
                <asvg:svgBlip xmlns:asvg="http://schemas.microsoft.com/office/drawing/2016/SVG/main" r:embed="rId8"/>
              </a:ext>
            </a:extLst>
          </a:blip>
          <a:srcRect l="43" r="43"/>
          <a:stretch>
            <a:fillRect/>
          </a:stretch>
        </p:blipFill>
        <p:spPr>
          <a:xfrm>
            <a:off x="6307889" y="2090008"/>
            <a:ext cx="1845511" cy="1845511"/>
          </a:xfrm>
        </p:spPr>
      </p:pic>
      <p:sp>
        <p:nvSpPr>
          <p:cNvPr id="10" name="Text Placeholder 9">
            <a:extLst>
              <a:ext uri="{FF2B5EF4-FFF2-40B4-BE49-F238E27FC236}">
                <a16:creationId xmlns:a16="http://schemas.microsoft.com/office/drawing/2014/main" id="{3A8C702B-F366-4790-8FFF-46004E809774}"/>
              </a:ext>
            </a:extLst>
          </p:cNvPr>
          <p:cNvSpPr>
            <a:spLocks noGrp="1"/>
          </p:cNvSpPr>
          <p:nvPr>
            <p:ph type="body" idx="19"/>
          </p:nvPr>
        </p:nvSpPr>
        <p:spPr>
          <a:xfrm>
            <a:off x="6049275" y="4288458"/>
            <a:ext cx="2317707" cy="343061"/>
          </a:xfrm>
        </p:spPr>
        <p:txBody>
          <a:bodyPr/>
          <a:lstStyle/>
          <a:p>
            <a:r>
              <a:rPr lang="en-US" sz="1800" dirty="0"/>
              <a:t>Timeline</a:t>
            </a:r>
          </a:p>
        </p:txBody>
      </p:sp>
      <p:sp>
        <p:nvSpPr>
          <p:cNvPr id="11" name="Text Placeholder 10">
            <a:extLst>
              <a:ext uri="{FF2B5EF4-FFF2-40B4-BE49-F238E27FC236}">
                <a16:creationId xmlns:a16="http://schemas.microsoft.com/office/drawing/2014/main" id="{9732BC8B-25D4-4C83-89E3-4D2AA6F189D5}"/>
              </a:ext>
            </a:extLst>
          </p:cNvPr>
          <p:cNvSpPr>
            <a:spLocks noGrp="1"/>
          </p:cNvSpPr>
          <p:nvPr>
            <p:ph type="body" idx="23"/>
          </p:nvPr>
        </p:nvSpPr>
        <p:spPr>
          <a:xfrm>
            <a:off x="6307888" y="4932639"/>
            <a:ext cx="1845511" cy="343061"/>
          </a:xfrm>
        </p:spPr>
        <p:txBody>
          <a:bodyPr/>
          <a:lstStyle/>
          <a:p>
            <a:r>
              <a:rPr lang="en-US" sz="1400" dirty="0"/>
              <a:t>Track timestamps in UTC</a:t>
            </a:r>
          </a:p>
        </p:txBody>
      </p:sp>
      <p:pic>
        <p:nvPicPr>
          <p:cNvPr id="25" name="Picture Placeholder 24" descr="Folder Search with solid fill">
            <a:extLst>
              <a:ext uri="{FF2B5EF4-FFF2-40B4-BE49-F238E27FC236}">
                <a16:creationId xmlns:a16="http://schemas.microsoft.com/office/drawing/2014/main" id="{5A7AC098-E5F0-4D0C-BD34-54782A43B036}"/>
              </a:ext>
            </a:extLst>
          </p:cNvPr>
          <p:cNvPicPr>
            <a:picLocks noGrp="1" noChangeAspect="1"/>
          </p:cNvPicPr>
          <p:nvPr>
            <p:ph type="pic" sz="quarter" idx="17"/>
          </p:nvPr>
        </p:nvPicPr>
        <p:blipFill>
          <a:blip r:embed="rId9">
            <a:extLst>
              <a:ext uri="{96DAC541-7B7A-43D3-8B79-37D633B846F1}">
                <asvg:svgBlip xmlns:asvg="http://schemas.microsoft.com/office/drawing/2016/SVG/main" r:embed="rId10"/>
              </a:ext>
            </a:extLst>
          </a:blip>
          <a:srcRect/>
          <a:stretch>
            <a:fillRect/>
          </a:stretch>
        </p:blipFill>
        <p:spPr>
          <a:xfrm>
            <a:off x="8727769" y="2090008"/>
            <a:ext cx="1845511" cy="1845511"/>
          </a:xfrm>
        </p:spPr>
      </p:pic>
      <p:sp>
        <p:nvSpPr>
          <p:cNvPr id="13" name="Text Placeholder 12">
            <a:extLst>
              <a:ext uri="{FF2B5EF4-FFF2-40B4-BE49-F238E27FC236}">
                <a16:creationId xmlns:a16="http://schemas.microsoft.com/office/drawing/2014/main" id="{E2FDB6F4-E460-4AA1-B1A0-E74A579886D1}"/>
              </a:ext>
            </a:extLst>
          </p:cNvPr>
          <p:cNvSpPr>
            <a:spLocks noGrp="1"/>
          </p:cNvSpPr>
          <p:nvPr>
            <p:ph type="body" idx="20"/>
          </p:nvPr>
        </p:nvSpPr>
        <p:spPr>
          <a:xfrm>
            <a:off x="8469156" y="4288458"/>
            <a:ext cx="2317706" cy="343061"/>
          </a:xfrm>
        </p:spPr>
        <p:txBody>
          <a:bodyPr/>
          <a:lstStyle/>
          <a:p>
            <a:r>
              <a:rPr lang="en-US" sz="1800" dirty="0"/>
              <a:t>File Storage</a:t>
            </a:r>
          </a:p>
        </p:txBody>
      </p:sp>
      <p:sp>
        <p:nvSpPr>
          <p:cNvPr id="14" name="Text Placeholder 13">
            <a:extLst>
              <a:ext uri="{FF2B5EF4-FFF2-40B4-BE49-F238E27FC236}">
                <a16:creationId xmlns:a16="http://schemas.microsoft.com/office/drawing/2014/main" id="{8473971D-E265-47F3-BE2F-6E81452085AD}"/>
              </a:ext>
            </a:extLst>
          </p:cNvPr>
          <p:cNvSpPr>
            <a:spLocks noGrp="1"/>
          </p:cNvSpPr>
          <p:nvPr>
            <p:ph type="body" idx="24"/>
          </p:nvPr>
        </p:nvSpPr>
        <p:spPr>
          <a:xfrm>
            <a:off x="8727769" y="4917957"/>
            <a:ext cx="1845510" cy="343061"/>
          </a:xfrm>
        </p:spPr>
        <p:txBody>
          <a:bodyPr/>
          <a:lstStyle/>
          <a:p>
            <a:r>
              <a:rPr lang="en-US" sz="1400" dirty="0"/>
              <a:t>Log files should all include hostname, file description, and timestamp for storage</a:t>
            </a:r>
          </a:p>
        </p:txBody>
      </p:sp>
      <p:sp>
        <p:nvSpPr>
          <p:cNvPr id="17" name="Slide Number Placeholder 16">
            <a:extLst>
              <a:ext uri="{FF2B5EF4-FFF2-40B4-BE49-F238E27FC236}">
                <a16:creationId xmlns:a16="http://schemas.microsoft.com/office/drawing/2014/main" id="{9ACE216A-D337-42B4-84C9-64625FABB722}"/>
              </a:ext>
            </a:extLst>
          </p:cNvPr>
          <p:cNvSpPr>
            <a:spLocks noGrp="1"/>
          </p:cNvSpPr>
          <p:nvPr>
            <p:ph type="sldNum" sz="quarter" idx="12"/>
          </p:nvPr>
        </p:nvSpPr>
        <p:spPr/>
        <p:txBody>
          <a:bodyPr/>
          <a:lstStyle/>
          <a:p>
            <a:fld id="{A49DFD55-3C28-40EF-9E31-A92D2E4017FF}" type="slidenum">
              <a:rPr lang="en-US" smtClean="0"/>
              <a:pPr/>
              <a:t>25</a:t>
            </a:fld>
            <a:endParaRPr lang="en-US" dirty="0"/>
          </a:p>
        </p:txBody>
      </p:sp>
    </p:spTree>
    <p:extLst>
      <p:ext uri="{BB962C8B-B14F-4D97-AF65-F5344CB8AC3E}">
        <p14:creationId xmlns:p14="http://schemas.microsoft.com/office/powerpoint/2010/main" val="4285268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3FDE3-7E4B-48E2-ABA5-AB277500EA57}"/>
              </a:ext>
            </a:extLst>
          </p:cNvPr>
          <p:cNvSpPr>
            <a:spLocks noGrp="1"/>
          </p:cNvSpPr>
          <p:nvPr>
            <p:ph type="title"/>
          </p:nvPr>
        </p:nvSpPr>
        <p:spPr>
          <a:xfrm>
            <a:off x="1885156" y="386568"/>
            <a:ext cx="8421688" cy="1325563"/>
          </a:xfrm>
        </p:spPr>
        <p:txBody>
          <a:bodyPr/>
          <a:lstStyle/>
          <a:p>
            <a:r>
              <a:rPr lang="en-US" dirty="0"/>
              <a:t>Overview Document</a:t>
            </a:r>
          </a:p>
        </p:txBody>
      </p:sp>
      <p:graphicFrame>
        <p:nvGraphicFramePr>
          <p:cNvPr id="12" name="Content Placeholder 11">
            <a:extLst>
              <a:ext uri="{FF2B5EF4-FFF2-40B4-BE49-F238E27FC236}">
                <a16:creationId xmlns:a16="http://schemas.microsoft.com/office/drawing/2014/main" id="{05DD3A36-6373-4CD3-8468-C478F6B5BD01}"/>
              </a:ext>
            </a:extLst>
          </p:cNvPr>
          <p:cNvGraphicFramePr>
            <a:graphicFrameLocks noGrp="1"/>
          </p:cNvGraphicFramePr>
          <p:nvPr>
            <p:ph sz="half" idx="14"/>
            <p:extLst>
              <p:ext uri="{D42A27DB-BD31-4B8C-83A1-F6EECF244321}">
                <p14:modId xmlns:p14="http://schemas.microsoft.com/office/powerpoint/2010/main" val="3955938845"/>
              </p:ext>
            </p:extLst>
          </p:nvPr>
        </p:nvGraphicFramePr>
        <p:xfrm>
          <a:off x="398034" y="1635162"/>
          <a:ext cx="11456894" cy="4721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Slide Number Placeholder 10">
            <a:extLst>
              <a:ext uri="{FF2B5EF4-FFF2-40B4-BE49-F238E27FC236}">
                <a16:creationId xmlns:a16="http://schemas.microsoft.com/office/drawing/2014/main" id="{45EFD1A7-9457-4641-8EF2-1348F975D49B}"/>
              </a:ext>
            </a:extLst>
          </p:cNvPr>
          <p:cNvSpPr>
            <a:spLocks noGrp="1"/>
          </p:cNvSpPr>
          <p:nvPr>
            <p:ph type="sldNum" sz="quarter" idx="12"/>
          </p:nvPr>
        </p:nvSpPr>
        <p:spPr/>
        <p:txBody>
          <a:bodyPr/>
          <a:lstStyle/>
          <a:p>
            <a:fld id="{A49DFD55-3C28-40EF-9E31-A92D2E4017FF}" type="slidenum">
              <a:rPr lang="en-US" smtClean="0"/>
              <a:pPr/>
              <a:t>26</a:t>
            </a:fld>
            <a:endParaRPr lang="en-US" dirty="0"/>
          </a:p>
        </p:txBody>
      </p:sp>
    </p:spTree>
    <p:extLst>
      <p:ext uri="{BB962C8B-B14F-4D97-AF65-F5344CB8AC3E}">
        <p14:creationId xmlns:p14="http://schemas.microsoft.com/office/powerpoint/2010/main" val="3409079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645A-40AD-4158-9A61-091CB5EC1756}"/>
              </a:ext>
            </a:extLst>
          </p:cNvPr>
          <p:cNvSpPr>
            <a:spLocks noGrp="1"/>
          </p:cNvSpPr>
          <p:nvPr>
            <p:ph type="title"/>
          </p:nvPr>
        </p:nvSpPr>
        <p:spPr/>
        <p:txBody>
          <a:bodyPr/>
          <a:lstStyle/>
          <a:p>
            <a:r>
              <a:rPr lang="en-US" dirty="0"/>
              <a:t>Tracking spreadsheet</a:t>
            </a:r>
          </a:p>
        </p:txBody>
      </p:sp>
      <p:graphicFrame>
        <p:nvGraphicFramePr>
          <p:cNvPr id="7" name="SmartArt Placeholder 6">
            <a:extLst>
              <a:ext uri="{FF2B5EF4-FFF2-40B4-BE49-F238E27FC236}">
                <a16:creationId xmlns:a16="http://schemas.microsoft.com/office/drawing/2014/main" id="{9EEC41A1-4080-455F-AA59-409F65DFA462}"/>
              </a:ext>
            </a:extLst>
          </p:cNvPr>
          <p:cNvGraphicFramePr>
            <a:graphicFrameLocks noGrp="1"/>
          </p:cNvGraphicFramePr>
          <p:nvPr>
            <p:ph type="dgm" sz="quarter" idx="15"/>
            <p:extLst>
              <p:ext uri="{D42A27DB-BD31-4B8C-83A1-F6EECF244321}">
                <p14:modId xmlns:p14="http://schemas.microsoft.com/office/powerpoint/2010/main" val="280949995"/>
              </p:ext>
            </p:extLst>
          </p:nvPr>
        </p:nvGraphicFramePr>
        <p:xfrm>
          <a:off x="838200" y="2111375"/>
          <a:ext cx="10515600" cy="3744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933BE442-1414-42C8-ACB8-22713D0F1835}"/>
              </a:ext>
            </a:extLst>
          </p:cNvPr>
          <p:cNvSpPr>
            <a:spLocks noGrp="1"/>
          </p:cNvSpPr>
          <p:nvPr>
            <p:ph type="sldNum" sz="quarter" idx="12"/>
          </p:nvPr>
        </p:nvSpPr>
        <p:spPr/>
        <p:txBody>
          <a:bodyPr/>
          <a:lstStyle/>
          <a:p>
            <a:fld id="{A49DFD55-3C28-40EF-9E31-A92D2E4017FF}" type="slidenum">
              <a:rPr lang="en-US" smtClean="0"/>
              <a:pPr/>
              <a:t>27</a:t>
            </a:fld>
            <a:endParaRPr lang="en-US" dirty="0"/>
          </a:p>
        </p:txBody>
      </p:sp>
    </p:spTree>
    <p:extLst>
      <p:ext uri="{BB962C8B-B14F-4D97-AF65-F5344CB8AC3E}">
        <p14:creationId xmlns:p14="http://schemas.microsoft.com/office/powerpoint/2010/main" val="1589812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0CD7-D242-497B-848E-9EAC3BC20F4B}"/>
              </a:ext>
            </a:extLst>
          </p:cNvPr>
          <p:cNvSpPr>
            <a:spLocks noGrp="1"/>
          </p:cNvSpPr>
          <p:nvPr>
            <p:ph type="title"/>
          </p:nvPr>
        </p:nvSpPr>
        <p:spPr/>
        <p:txBody>
          <a:bodyPr/>
          <a:lstStyle/>
          <a:p>
            <a:r>
              <a:rPr lang="en-US" dirty="0"/>
              <a:t>Tracking spreadsheet – what to track</a:t>
            </a:r>
          </a:p>
        </p:txBody>
      </p:sp>
      <p:graphicFrame>
        <p:nvGraphicFramePr>
          <p:cNvPr id="7" name="SmartArt Placeholder 6">
            <a:extLst>
              <a:ext uri="{FF2B5EF4-FFF2-40B4-BE49-F238E27FC236}">
                <a16:creationId xmlns:a16="http://schemas.microsoft.com/office/drawing/2014/main" id="{01E75D20-B168-4EC3-8DC6-329DFEFC04C7}"/>
              </a:ext>
            </a:extLst>
          </p:cNvPr>
          <p:cNvGraphicFramePr>
            <a:graphicFrameLocks noGrp="1"/>
          </p:cNvGraphicFramePr>
          <p:nvPr>
            <p:ph type="dgm" sz="quarter" idx="15"/>
            <p:extLst>
              <p:ext uri="{D42A27DB-BD31-4B8C-83A1-F6EECF244321}">
                <p14:modId xmlns:p14="http://schemas.microsoft.com/office/powerpoint/2010/main" val="1403306815"/>
              </p:ext>
            </p:extLst>
          </p:nvPr>
        </p:nvGraphicFramePr>
        <p:xfrm>
          <a:off x="247426" y="1247887"/>
          <a:ext cx="11747350" cy="5108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B0584D2C-9348-425B-9B2F-172F1DA0C490}"/>
              </a:ext>
            </a:extLst>
          </p:cNvPr>
          <p:cNvSpPr>
            <a:spLocks noGrp="1"/>
          </p:cNvSpPr>
          <p:nvPr>
            <p:ph type="sldNum" sz="quarter" idx="12"/>
          </p:nvPr>
        </p:nvSpPr>
        <p:spPr/>
        <p:txBody>
          <a:bodyPr/>
          <a:lstStyle/>
          <a:p>
            <a:fld id="{A49DFD55-3C28-40EF-9E31-A92D2E4017FF}" type="slidenum">
              <a:rPr lang="en-US" smtClean="0"/>
              <a:pPr/>
              <a:t>28</a:t>
            </a:fld>
            <a:endParaRPr lang="en-US" dirty="0"/>
          </a:p>
        </p:txBody>
      </p:sp>
    </p:spTree>
    <p:extLst>
      <p:ext uri="{BB962C8B-B14F-4D97-AF65-F5344CB8AC3E}">
        <p14:creationId xmlns:p14="http://schemas.microsoft.com/office/powerpoint/2010/main" val="3691459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DCA06-909C-4C94-9806-C95605EBE2B9}"/>
              </a:ext>
            </a:extLst>
          </p:cNvPr>
          <p:cNvSpPr>
            <a:spLocks noGrp="1"/>
          </p:cNvSpPr>
          <p:nvPr>
            <p:ph type="title"/>
          </p:nvPr>
        </p:nvSpPr>
        <p:spPr>
          <a:xfrm>
            <a:off x="1885155" y="501650"/>
            <a:ext cx="8421688" cy="1325563"/>
          </a:xfrm>
        </p:spPr>
        <p:txBody>
          <a:bodyPr/>
          <a:lstStyle/>
          <a:p>
            <a:r>
              <a:rPr lang="en-US" dirty="0"/>
              <a:t>Timeline creation</a:t>
            </a:r>
          </a:p>
        </p:txBody>
      </p:sp>
      <p:sp>
        <p:nvSpPr>
          <p:cNvPr id="17" name="Slide Number Placeholder 16">
            <a:extLst>
              <a:ext uri="{FF2B5EF4-FFF2-40B4-BE49-F238E27FC236}">
                <a16:creationId xmlns:a16="http://schemas.microsoft.com/office/drawing/2014/main" id="{43B015DE-437D-4033-ACF2-5A741B8BAD53}"/>
              </a:ext>
            </a:extLst>
          </p:cNvPr>
          <p:cNvSpPr>
            <a:spLocks noGrp="1"/>
          </p:cNvSpPr>
          <p:nvPr>
            <p:ph type="sldNum" sz="quarter" idx="12"/>
          </p:nvPr>
        </p:nvSpPr>
        <p:spPr/>
        <p:txBody>
          <a:bodyPr/>
          <a:lstStyle/>
          <a:p>
            <a:fld id="{A49DFD55-3C28-40EF-9E31-A92D2E4017FF}" type="slidenum">
              <a:rPr lang="en-US" smtClean="0"/>
              <a:pPr/>
              <a:t>29</a:t>
            </a:fld>
            <a:endParaRPr lang="en-US" dirty="0"/>
          </a:p>
        </p:txBody>
      </p:sp>
      <p:pic>
        <p:nvPicPr>
          <p:cNvPr id="19" name="Picture 18">
            <a:extLst>
              <a:ext uri="{FF2B5EF4-FFF2-40B4-BE49-F238E27FC236}">
                <a16:creationId xmlns:a16="http://schemas.microsoft.com/office/drawing/2014/main" id="{BF126B84-4984-407D-8831-E631F2529253}"/>
              </a:ext>
            </a:extLst>
          </p:cNvPr>
          <p:cNvPicPr>
            <a:picLocks noChangeAspect="1"/>
          </p:cNvPicPr>
          <p:nvPr/>
        </p:nvPicPr>
        <p:blipFill>
          <a:blip r:embed="rId3"/>
          <a:stretch>
            <a:fillRect/>
          </a:stretch>
        </p:blipFill>
        <p:spPr>
          <a:xfrm>
            <a:off x="1119186" y="1437976"/>
            <a:ext cx="9953625" cy="4638675"/>
          </a:xfrm>
          <a:prstGeom prst="rect">
            <a:avLst/>
          </a:prstGeom>
        </p:spPr>
      </p:pic>
    </p:spTree>
    <p:extLst>
      <p:ext uri="{BB962C8B-B14F-4D97-AF65-F5344CB8AC3E}">
        <p14:creationId xmlns:p14="http://schemas.microsoft.com/office/powerpoint/2010/main" val="3199961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8200" y="253900"/>
            <a:ext cx="5111750" cy="1204912"/>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1619199"/>
            <a:ext cx="5111750" cy="2793410"/>
          </a:xfrm>
        </p:spPr>
        <p:txBody>
          <a:bodyPr>
            <a:normAutofit fontScale="92500" lnSpcReduction="10000"/>
          </a:bodyPr>
          <a:lstStyle/>
          <a:p>
            <a:r>
              <a:rPr lang="en-US" sz="2000" dirty="0"/>
              <a:t>Casey Beaumont</a:t>
            </a:r>
          </a:p>
          <a:p>
            <a:r>
              <a:rPr lang="en-US" sz="1800" dirty="0"/>
              <a:t>@silhouette_sec/@Silhouette@defcon.social</a:t>
            </a:r>
          </a:p>
          <a:p>
            <a:r>
              <a:rPr lang="en-US" sz="1800" dirty="0"/>
              <a:t>B.S.E. in Computer Systems Engineering from ASU</a:t>
            </a:r>
          </a:p>
          <a:p>
            <a:r>
              <a:rPr lang="en-US" sz="1800" dirty="0"/>
              <a:t>Incident Response Manager at Marsh McLennan, a global financial services firm</a:t>
            </a:r>
          </a:p>
          <a:p>
            <a:r>
              <a:rPr lang="en-US" sz="1800" dirty="0"/>
              <a:t>Forged in the fire of the defense industry</a:t>
            </a:r>
          </a:p>
          <a:p>
            <a:r>
              <a:rPr lang="en-US" sz="1800" dirty="0"/>
              <a:t>10+ years in Incident Response</a:t>
            </a:r>
          </a:p>
          <a:p>
            <a:r>
              <a:rPr lang="en-US" sz="1800" dirty="0"/>
              <a:t>Sucker for process and documentation</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8" name="Picture 7" descr="A picture containing outdoor, person&#10;&#10;Description automatically generated">
            <a:extLst>
              <a:ext uri="{FF2B5EF4-FFF2-40B4-BE49-F238E27FC236}">
                <a16:creationId xmlns:a16="http://schemas.microsoft.com/office/drawing/2014/main" id="{9A60A47E-BEFF-4F95-8A75-B4C7EDB47F41}"/>
              </a:ext>
            </a:extLst>
          </p:cNvPr>
          <p:cNvPicPr>
            <a:picLocks noChangeAspect="1"/>
          </p:cNvPicPr>
          <p:nvPr/>
        </p:nvPicPr>
        <p:blipFill>
          <a:blip r:embed="rId3"/>
          <a:stretch>
            <a:fillRect/>
          </a:stretch>
        </p:blipFill>
        <p:spPr>
          <a:xfrm>
            <a:off x="6095999" y="1458811"/>
            <a:ext cx="2968487" cy="3706343"/>
          </a:xfrm>
          <a:prstGeom prst="rect">
            <a:avLst/>
          </a:prstGeom>
        </p:spPr>
      </p:pic>
    </p:spTree>
    <p:extLst>
      <p:ext uri="{BB962C8B-B14F-4D97-AF65-F5344CB8AC3E}">
        <p14:creationId xmlns:p14="http://schemas.microsoft.com/office/powerpoint/2010/main" val="3571516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871F-02D1-4985-AAB4-92A6CABBF755}"/>
              </a:ext>
            </a:extLst>
          </p:cNvPr>
          <p:cNvSpPr>
            <a:spLocks noGrp="1"/>
          </p:cNvSpPr>
          <p:nvPr>
            <p:ph type="title"/>
          </p:nvPr>
        </p:nvSpPr>
        <p:spPr/>
        <p:txBody>
          <a:bodyPr/>
          <a:lstStyle/>
          <a:p>
            <a:r>
              <a:rPr lang="en-US" dirty="0"/>
              <a:t>File Storage</a:t>
            </a:r>
          </a:p>
        </p:txBody>
      </p:sp>
      <p:graphicFrame>
        <p:nvGraphicFramePr>
          <p:cNvPr id="12" name="Content Placeholder 11">
            <a:extLst>
              <a:ext uri="{FF2B5EF4-FFF2-40B4-BE49-F238E27FC236}">
                <a16:creationId xmlns:a16="http://schemas.microsoft.com/office/drawing/2014/main" id="{78ED581D-9DFF-4F62-8428-76C4500F72C3}"/>
              </a:ext>
            </a:extLst>
          </p:cNvPr>
          <p:cNvGraphicFramePr>
            <a:graphicFrameLocks noGrp="1"/>
          </p:cNvGraphicFramePr>
          <p:nvPr>
            <p:ph sz="half" idx="2"/>
            <p:extLst>
              <p:ext uri="{D42A27DB-BD31-4B8C-83A1-F6EECF244321}">
                <p14:modId xmlns:p14="http://schemas.microsoft.com/office/powerpoint/2010/main" val="3103952132"/>
              </p:ext>
            </p:extLst>
          </p:nvPr>
        </p:nvGraphicFramePr>
        <p:xfrm>
          <a:off x="4996730" y="2197889"/>
          <a:ext cx="7227739" cy="4138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99E64F73-344F-4E6D-8524-5610607C20CE}"/>
              </a:ext>
            </a:extLst>
          </p:cNvPr>
          <p:cNvSpPr>
            <a:spLocks noGrp="1"/>
          </p:cNvSpPr>
          <p:nvPr>
            <p:ph sz="quarter" idx="4"/>
          </p:nvPr>
        </p:nvSpPr>
        <p:spPr>
          <a:xfrm>
            <a:off x="798022" y="2775879"/>
            <a:ext cx="4733364" cy="2677619"/>
          </a:xfrm>
        </p:spPr>
        <p:txBody>
          <a:bodyPr>
            <a:normAutofit/>
          </a:bodyPr>
          <a:lstStyle/>
          <a:p>
            <a:r>
              <a:rPr lang="en-US" dirty="0"/>
              <a:t>Stored files should note:</a:t>
            </a:r>
          </a:p>
          <a:p>
            <a:pPr marL="342900" indent="-342900">
              <a:buAutoNum type="arabicPeriod"/>
            </a:pPr>
            <a:r>
              <a:rPr lang="en-US" dirty="0"/>
              <a:t>Date obtained YYYYMMDD</a:t>
            </a:r>
          </a:p>
          <a:p>
            <a:pPr marL="342900" indent="-342900">
              <a:buAutoNum type="arabicPeriod"/>
            </a:pPr>
            <a:r>
              <a:rPr lang="en-US" dirty="0"/>
              <a:t>Data type</a:t>
            </a:r>
          </a:p>
          <a:p>
            <a:pPr marL="342900" indent="-342900">
              <a:buAutoNum type="arabicPeriod"/>
            </a:pPr>
            <a:r>
              <a:rPr lang="en-US" dirty="0"/>
              <a:t>Host or source</a:t>
            </a:r>
          </a:p>
          <a:p>
            <a:pPr marL="342900" indent="-342900">
              <a:buAutoNum type="arabicPeriod"/>
            </a:pPr>
            <a:r>
              <a:rPr lang="en-US" dirty="0"/>
              <a:t>Time-range if applicable</a:t>
            </a:r>
          </a:p>
          <a:p>
            <a:r>
              <a:rPr lang="en-US" dirty="0"/>
              <a:t>Can be organized by file structure, but in the end just be able to identify what you’re looking for later!</a:t>
            </a:r>
          </a:p>
        </p:txBody>
      </p:sp>
      <p:sp>
        <p:nvSpPr>
          <p:cNvPr id="7" name="Text Placeholder 6">
            <a:extLst>
              <a:ext uri="{FF2B5EF4-FFF2-40B4-BE49-F238E27FC236}">
                <a16:creationId xmlns:a16="http://schemas.microsoft.com/office/drawing/2014/main" id="{7491C036-A9A5-47DC-B61E-545886E457B8}"/>
              </a:ext>
            </a:extLst>
          </p:cNvPr>
          <p:cNvSpPr>
            <a:spLocks noGrp="1"/>
          </p:cNvSpPr>
          <p:nvPr>
            <p:ph type="body" idx="13"/>
          </p:nvPr>
        </p:nvSpPr>
        <p:spPr>
          <a:xfrm>
            <a:off x="1723467" y="1888050"/>
            <a:ext cx="2882475" cy="823912"/>
          </a:xfrm>
        </p:spPr>
        <p:txBody>
          <a:bodyPr/>
          <a:lstStyle/>
          <a:p>
            <a:r>
              <a:rPr lang="en-US" dirty="0"/>
              <a:t>BE ORGANIZED – THIS STUFF PILES UP</a:t>
            </a:r>
          </a:p>
        </p:txBody>
      </p:sp>
      <p:sp>
        <p:nvSpPr>
          <p:cNvPr id="11" name="Slide Number Placeholder 10">
            <a:extLst>
              <a:ext uri="{FF2B5EF4-FFF2-40B4-BE49-F238E27FC236}">
                <a16:creationId xmlns:a16="http://schemas.microsoft.com/office/drawing/2014/main" id="{11E6A354-46A6-41C6-A467-841E6D26A8C9}"/>
              </a:ext>
            </a:extLst>
          </p:cNvPr>
          <p:cNvSpPr>
            <a:spLocks noGrp="1"/>
          </p:cNvSpPr>
          <p:nvPr>
            <p:ph type="sldNum" sz="quarter" idx="12"/>
          </p:nvPr>
        </p:nvSpPr>
        <p:spPr/>
        <p:txBody>
          <a:bodyPr/>
          <a:lstStyle/>
          <a:p>
            <a:fld id="{A49DFD55-3C28-40EF-9E31-A92D2E4017FF}" type="slidenum">
              <a:rPr lang="en-US" smtClean="0"/>
              <a:pPr/>
              <a:t>30</a:t>
            </a:fld>
            <a:endParaRPr lang="en-US" dirty="0"/>
          </a:p>
        </p:txBody>
      </p:sp>
      <p:sp>
        <p:nvSpPr>
          <p:cNvPr id="13" name="Content Placeholder 5">
            <a:extLst>
              <a:ext uri="{FF2B5EF4-FFF2-40B4-BE49-F238E27FC236}">
                <a16:creationId xmlns:a16="http://schemas.microsoft.com/office/drawing/2014/main" id="{36D87744-4DA2-4282-B1FA-72D0950385FE}"/>
              </a:ext>
            </a:extLst>
          </p:cNvPr>
          <p:cNvSpPr txBox="1">
            <a:spLocks/>
          </p:cNvSpPr>
          <p:nvPr/>
        </p:nvSpPr>
        <p:spPr>
          <a:xfrm>
            <a:off x="798022" y="5171637"/>
            <a:ext cx="4607111" cy="1997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EXAMPLES:</a:t>
            </a:r>
          </a:p>
          <a:p>
            <a:r>
              <a:rPr lang="en-US" dirty="0"/>
              <a:t>20220530_email_caseybeaumont_30days.xlsx</a:t>
            </a:r>
          </a:p>
          <a:p>
            <a:r>
              <a:rPr lang="en-US" dirty="0"/>
              <a:t>20220602_HOST_Application.evtx</a:t>
            </a:r>
          </a:p>
        </p:txBody>
      </p:sp>
    </p:spTree>
    <p:extLst>
      <p:ext uri="{BB962C8B-B14F-4D97-AF65-F5344CB8AC3E}">
        <p14:creationId xmlns:p14="http://schemas.microsoft.com/office/powerpoint/2010/main" val="1881268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45539-2ADA-4D8B-83AC-7E04E8030E1C}"/>
              </a:ext>
            </a:extLst>
          </p:cNvPr>
          <p:cNvSpPr>
            <a:spLocks noGrp="1"/>
          </p:cNvSpPr>
          <p:nvPr>
            <p:ph type="ctrTitle"/>
          </p:nvPr>
        </p:nvSpPr>
        <p:spPr/>
        <p:txBody>
          <a:bodyPr/>
          <a:lstStyle/>
          <a:p>
            <a:r>
              <a:rPr lang="en-US" dirty="0"/>
              <a:t>After Action</a:t>
            </a:r>
          </a:p>
        </p:txBody>
      </p:sp>
      <p:sp>
        <p:nvSpPr>
          <p:cNvPr id="3" name="Subtitle 2">
            <a:extLst>
              <a:ext uri="{FF2B5EF4-FFF2-40B4-BE49-F238E27FC236}">
                <a16:creationId xmlns:a16="http://schemas.microsoft.com/office/drawing/2014/main" id="{5DE35B73-8A02-4738-961B-3022B913735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66780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F6C01-ABA0-454F-85BB-8347AF5B8613}"/>
              </a:ext>
            </a:extLst>
          </p:cNvPr>
          <p:cNvSpPr>
            <a:spLocks noGrp="1"/>
          </p:cNvSpPr>
          <p:nvPr>
            <p:ph type="title"/>
          </p:nvPr>
        </p:nvSpPr>
        <p:spPr/>
        <p:txBody>
          <a:bodyPr/>
          <a:lstStyle/>
          <a:p>
            <a:r>
              <a:rPr lang="en-US" dirty="0"/>
              <a:t>After Action</a:t>
            </a:r>
          </a:p>
        </p:txBody>
      </p:sp>
      <p:sp>
        <p:nvSpPr>
          <p:cNvPr id="4" name="Text Placeholder 3">
            <a:extLst>
              <a:ext uri="{FF2B5EF4-FFF2-40B4-BE49-F238E27FC236}">
                <a16:creationId xmlns:a16="http://schemas.microsoft.com/office/drawing/2014/main" id="{9190B667-FC08-453B-A7BB-563A354E76EB}"/>
              </a:ext>
            </a:extLst>
          </p:cNvPr>
          <p:cNvSpPr>
            <a:spLocks noGrp="1"/>
          </p:cNvSpPr>
          <p:nvPr>
            <p:ph type="body" idx="1"/>
          </p:nvPr>
        </p:nvSpPr>
        <p:spPr>
          <a:xfrm>
            <a:off x="4284125" y="1728754"/>
            <a:ext cx="3569677" cy="343061"/>
          </a:xfrm>
        </p:spPr>
        <p:txBody>
          <a:bodyPr/>
          <a:lstStyle/>
          <a:p>
            <a:r>
              <a:rPr lang="en-US" dirty="0"/>
              <a:t>We did it and kept our jobs too!</a:t>
            </a:r>
          </a:p>
        </p:txBody>
      </p:sp>
      <p:sp>
        <p:nvSpPr>
          <p:cNvPr id="17" name="Slide Number Placeholder 16">
            <a:extLst>
              <a:ext uri="{FF2B5EF4-FFF2-40B4-BE49-F238E27FC236}">
                <a16:creationId xmlns:a16="http://schemas.microsoft.com/office/drawing/2014/main" id="{5118DF11-3AB8-409F-8ABB-55182EE0648F}"/>
              </a:ext>
            </a:extLst>
          </p:cNvPr>
          <p:cNvSpPr>
            <a:spLocks noGrp="1"/>
          </p:cNvSpPr>
          <p:nvPr>
            <p:ph type="sldNum" sz="quarter" idx="12"/>
          </p:nvPr>
        </p:nvSpPr>
        <p:spPr/>
        <p:txBody>
          <a:bodyPr/>
          <a:lstStyle/>
          <a:p>
            <a:fld id="{A49DFD55-3C28-40EF-9E31-A92D2E4017FF}" type="slidenum">
              <a:rPr lang="en-US" smtClean="0"/>
              <a:pPr/>
              <a:t>32</a:t>
            </a:fld>
            <a:endParaRPr lang="en-US" dirty="0"/>
          </a:p>
        </p:txBody>
      </p:sp>
      <p:pic>
        <p:nvPicPr>
          <p:cNvPr id="19" name="Picture 18" descr="A person walking in a living room&#10;&#10;Description automatically generated with medium confidence">
            <a:extLst>
              <a:ext uri="{FF2B5EF4-FFF2-40B4-BE49-F238E27FC236}">
                <a16:creationId xmlns:a16="http://schemas.microsoft.com/office/drawing/2014/main" id="{E2529523-07F4-49FC-86AE-CB8A5754B87C}"/>
              </a:ext>
            </a:extLst>
          </p:cNvPr>
          <p:cNvPicPr>
            <a:picLocks noChangeAspect="1"/>
          </p:cNvPicPr>
          <p:nvPr/>
        </p:nvPicPr>
        <p:blipFill>
          <a:blip r:embed="rId3"/>
          <a:stretch>
            <a:fillRect/>
          </a:stretch>
        </p:blipFill>
        <p:spPr>
          <a:xfrm>
            <a:off x="5428642" y="2696174"/>
            <a:ext cx="6030665" cy="2930903"/>
          </a:xfrm>
          <a:prstGeom prst="rect">
            <a:avLst/>
          </a:prstGeom>
        </p:spPr>
      </p:pic>
      <p:sp>
        <p:nvSpPr>
          <p:cNvPr id="22" name="TextBox 21">
            <a:extLst>
              <a:ext uri="{FF2B5EF4-FFF2-40B4-BE49-F238E27FC236}">
                <a16:creationId xmlns:a16="http://schemas.microsoft.com/office/drawing/2014/main" id="{612DD737-A80E-4CB6-93B1-EAAC8F471D27}"/>
              </a:ext>
            </a:extLst>
          </p:cNvPr>
          <p:cNvSpPr txBox="1"/>
          <p:nvPr/>
        </p:nvSpPr>
        <p:spPr>
          <a:xfrm>
            <a:off x="838200" y="2560801"/>
            <a:ext cx="5257800" cy="2585323"/>
          </a:xfrm>
          <a:prstGeom prst="rect">
            <a:avLst/>
          </a:prstGeom>
          <a:noFill/>
        </p:spPr>
        <p:txBody>
          <a:bodyPr wrap="square" rtlCol="0">
            <a:spAutoFit/>
          </a:bodyPr>
          <a:lstStyle/>
          <a:p>
            <a:r>
              <a:rPr lang="en-US" dirty="0"/>
              <a:t>Hold on- don’t repress this yet!</a:t>
            </a:r>
          </a:p>
          <a:p>
            <a:endParaRPr lang="en-US" dirty="0"/>
          </a:p>
          <a:p>
            <a:r>
              <a:rPr lang="en-US" dirty="0"/>
              <a:t>Document:</a:t>
            </a:r>
          </a:p>
          <a:p>
            <a:pPr marL="342900" indent="-342900">
              <a:buFont typeface="+mj-lt"/>
              <a:buAutoNum type="arabicPeriod"/>
            </a:pPr>
            <a:r>
              <a:rPr lang="en-US" dirty="0"/>
              <a:t>Background</a:t>
            </a:r>
          </a:p>
          <a:p>
            <a:pPr marL="342900" indent="-342900">
              <a:buFont typeface="+mj-lt"/>
              <a:buAutoNum type="arabicPeriod"/>
            </a:pPr>
            <a:r>
              <a:rPr lang="en-US" dirty="0"/>
              <a:t>Actions Taken</a:t>
            </a:r>
          </a:p>
          <a:p>
            <a:pPr marL="342900" indent="-342900">
              <a:buFont typeface="+mj-lt"/>
              <a:buAutoNum type="arabicPeriod"/>
            </a:pPr>
            <a:r>
              <a:rPr lang="en-US" dirty="0"/>
              <a:t>Response Review</a:t>
            </a:r>
          </a:p>
          <a:p>
            <a:pPr marL="342900" indent="-342900">
              <a:buFont typeface="+mj-lt"/>
              <a:buAutoNum type="arabicPeriod"/>
            </a:pPr>
            <a:r>
              <a:rPr lang="en-US" dirty="0"/>
              <a:t>What was Successful? </a:t>
            </a:r>
          </a:p>
          <a:p>
            <a:pPr marL="342900" indent="-342900">
              <a:buFont typeface="+mj-lt"/>
              <a:buAutoNum type="arabicPeriod"/>
            </a:pPr>
            <a:r>
              <a:rPr lang="en-US" dirty="0"/>
              <a:t>What Can Be Improved?</a:t>
            </a:r>
          </a:p>
          <a:p>
            <a:pPr marL="342900" indent="-342900">
              <a:buFont typeface="+mj-lt"/>
              <a:buAutoNum type="arabicPeriod"/>
            </a:pPr>
            <a:r>
              <a:rPr lang="en-US" dirty="0"/>
              <a:t>Any Recommendations to the Business?</a:t>
            </a:r>
          </a:p>
        </p:txBody>
      </p:sp>
    </p:spTree>
    <p:extLst>
      <p:ext uri="{BB962C8B-B14F-4D97-AF65-F5344CB8AC3E}">
        <p14:creationId xmlns:p14="http://schemas.microsoft.com/office/powerpoint/2010/main" val="3050008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E3231-70B4-4B7F-855B-546765817341}"/>
              </a:ext>
            </a:extLst>
          </p:cNvPr>
          <p:cNvSpPr>
            <a:spLocks noGrp="1"/>
          </p:cNvSpPr>
          <p:nvPr>
            <p:ph type="title"/>
          </p:nvPr>
        </p:nvSpPr>
        <p:spPr/>
        <p:txBody>
          <a:bodyPr/>
          <a:lstStyle/>
          <a:p>
            <a:r>
              <a:rPr lang="en-US" dirty="0"/>
              <a:t>Document those changes</a:t>
            </a:r>
          </a:p>
        </p:txBody>
      </p:sp>
      <p:sp>
        <p:nvSpPr>
          <p:cNvPr id="3" name="Text Placeholder 2">
            <a:extLst>
              <a:ext uri="{FF2B5EF4-FFF2-40B4-BE49-F238E27FC236}">
                <a16:creationId xmlns:a16="http://schemas.microsoft.com/office/drawing/2014/main" id="{6BF65F88-CEA6-4861-8FAD-6119F9BFD072}"/>
              </a:ext>
            </a:extLst>
          </p:cNvPr>
          <p:cNvSpPr>
            <a:spLocks noGrp="1"/>
          </p:cNvSpPr>
          <p:nvPr>
            <p:ph type="body" idx="1"/>
          </p:nvPr>
        </p:nvSpPr>
        <p:spPr/>
        <p:txBody>
          <a:bodyPr/>
          <a:lstStyle/>
          <a:p>
            <a:pPr algn="ctr"/>
            <a:r>
              <a:rPr lang="en-US" dirty="0"/>
              <a:t>Get Sign-Off From Stakeholders</a:t>
            </a:r>
          </a:p>
        </p:txBody>
      </p:sp>
      <p:sp>
        <p:nvSpPr>
          <p:cNvPr id="4" name="Content Placeholder 3">
            <a:extLst>
              <a:ext uri="{FF2B5EF4-FFF2-40B4-BE49-F238E27FC236}">
                <a16:creationId xmlns:a16="http://schemas.microsoft.com/office/drawing/2014/main" id="{B354EC43-43FC-4D25-89BD-F20EF1B4339A}"/>
              </a:ext>
            </a:extLst>
          </p:cNvPr>
          <p:cNvSpPr>
            <a:spLocks noGrp="1"/>
          </p:cNvSpPr>
          <p:nvPr>
            <p:ph sz="half" idx="2"/>
          </p:nvPr>
        </p:nvSpPr>
        <p:spPr>
          <a:xfrm>
            <a:off x="1243104" y="3834606"/>
            <a:ext cx="2882475" cy="2390348"/>
          </a:xfrm>
        </p:spPr>
        <p:txBody>
          <a:bodyPr>
            <a:normAutofit/>
          </a:bodyPr>
          <a:lstStyle/>
          <a:p>
            <a:r>
              <a:rPr lang="en-US" dirty="0"/>
              <a:t>If you don’t have written agreement to fix something, it’s NOT GOING TO HAPPEN</a:t>
            </a:r>
          </a:p>
          <a:p>
            <a:r>
              <a:rPr lang="en-US" dirty="0"/>
              <a:t>Agree on timelines</a:t>
            </a:r>
          </a:p>
          <a:p>
            <a:r>
              <a:rPr lang="en-US" dirty="0"/>
              <a:t>May want to loop in Legal/Management</a:t>
            </a:r>
          </a:p>
          <a:p>
            <a:r>
              <a:rPr lang="en-US" dirty="0"/>
              <a:t>Determine who has accountability</a:t>
            </a:r>
          </a:p>
        </p:txBody>
      </p:sp>
      <p:sp>
        <p:nvSpPr>
          <p:cNvPr id="5" name="Text Placeholder 4">
            <a:extLst>
              <a:ext uri="{FF2B5EF4-FFF2-40B4-BE49-F238E27FC236}">
                <a16:creationId xmlns:a16="http://schemas.microsoft.com/office/drawing/2014/main" id="{5BE1B987-C37E-448E-8253-E7871F5F7C0E}"/>
              </a:ext>
            </a:extLst>
          </p:cNvPr>
          <p:cNvSpPr>
            <a:spLocks noGrp="1"/>
          </p:cNvSpPr>
          <p:nvPr>
            <p:ph type="body" sz="quarter" idx="3"/>
          </p:nvPr>
        </p:nvSpPr>
        <p:spPr/>
        <p:txBody>
          <a:bodyPr/>
          <a:lstStyle/>
          <a:p>
            <a:pPr algn="ctr"/>
            <a:r>
              <a:rPr lang="en-US" dirty="0"/>
              <a:t>Process Improvements</a:t>
            </a:r>
          </a:p>
        </p:txBody>
      </p:sp>
      <p:sp>
        <p:nvSpPr>
          <p:cNvPr id="6" name="Content Placeholder 5">
            <a:extLst>
              <a:ext uri="{FF2B5EF4-FFF2-40B4-BE49-F238E27FC236}">
                <a16:creationId xmlns:a16="http://schemas.microsoft.com/office/drawing/2014/main" id="{B0F5E761-0CEF-4C41-AAF4-7CF6A8BED6C7}"/>
              </a:ext>
            </a:extLst>
          </p:cNvPr>
          <p:cNvSpPr>
            <a:spLocks noGrp="1"/>
          </p:cNvSpPr>
          <p:nvPr>
            <p:ph sz="quarter" idx="4"/>
          </p:nvPr>
        </p:nvSpPr>
        <p:spPr/>
        <p:txBody>
          <a:bodyPr/>
          <a:lstStyle/>
          <a:p>
            <a:r>
              <a:rPr lang="en-US" dirty="0"/>
              <a:t>How did your IRP let you down?</a:t>
            </a:r>
          </a:p>
          <a:p>
            <a:r>
              <a:rPr lang="en-US" dirty="0"/>
              <a:t>What information were you missing?</a:t>
            </a:r>
          </a:p>
          <a:p>
            <a:r>
              <a:rPr lang="en-US" dirty="0"/>
              <a:t>What stumbling blocks did you encounter?</a:t>
            </a:r>
          </a:p>
          <a:p>
            <a:endParaRPr lang="en-US" dirty="0"/>
          </a:p>
        </p:txBody>
      </p:sp>
      <p:sp>
        <p:nvSpPr>
          <p:cNvPr id="7" name="Text Placeholder 6">
            <a:extLst>
              <a:ext uri="{FF2B5EF4-FFF2-40B4-BE49-F238E27FC236}">
                <a16:creationId xmlns:a16="http://schemas.microsoft.com/office/drawing/2014/main" id="{84CCC602-54AD-4ED1-BEFD-82EB6554C5DA}"/>
              </a:ext>
            </a:extLst>
          </p:cNvPr>
          <p:cNvSpPr>
            <a:spLocks noGrp="1"/>
          </p:cNvSpPr>
          <p:nvPr>
            <p:ph type="body" idx="13"/>
          </p:nvPr>
        </p:nvSpPr>
        <p:spPr/>
        <p:txBody>
          <a:bodyPr/>
          <a:lstStyle/>
          <a:p>
            <a:pPr algn="ctr"/>
            <a:r>
              <a:rPr lang="en-US" dirty="0"/>
              <a:t>Emergency vs. Proactive Changes</a:t>
            </a:r>
          </a:p>
        </p:txBody>
      </p:sp>
      <p:sp>
        <p:nvSpPr>
          <p:cNvPr id="8" name="Content Placeholder 7">
            <a:extLst>
              <a:ext uri="{FF2B5EF4-FFF2-40B4-BE49-F238E27FC236}">
                <a16:creationId xmlns:a16="http://schemas.microsoft.com/office/drawing/2014/main" id="{18FD95AB-E692-447B-B778-095EC8584A37}"/>
              </a:ext>
            </a:extLst>
          </p:cNvPr>
          <p:cNvSpPr>
            <a:spLocks noGrp="1"/>
          </p:cNvSpPr>
          <p:nvPr>
            <p:ph sz="half" idx="14"/>
          </p:nvPr>
        </p:nvSpPr>
        <p:spPr/>
        <p:txBody>
          <a:bodyPr/>
          <a:lstStyle/>
          <a:p>
            <a:r>
              <a:rPr lang="en-US" dirty="0"/>
              <a:t>Close the exposures used by an attacker in real-time</a:t>
            </a:r>
          </a:p>
          <a:p>
            <a:r>
              <a:rPr lang="en-US" dirty="0"/>
              <a:t>Identify weaknesses that were exploited that may need planning to close</a:t>
            </a:r>
          </a:p>
          <a:p>
            <a:r>
              <a:rPr lang="en-US" dirty="0"/>
              <a:t>Track those changes that may incur time and cost</a:t>
            </a:r>
          </a:p>
        </p:txBody>
      </p:sp>
      <p:sp>
        <p:nvSpPr>
          <p:cNvPr id="11" name="Slide Number Placeholder 10">
            <a:extLst>
              <a:ext uri="{FF2B5EF4-FFF2-40B4-BE49-F238E27FC236}">
                <a16:creationId xmlns:a16="http://schemas.microsoft.com/office/drawing/2014/main" id="{F655084E-F1BB-4077-A2E3-27E86E29AAF8}"/>
              </a:ext>
            </a:extLst>
          </p:cNvPr>
          <p:cNvSpPr>
            <a:spLocks noGrp="1"/>
          </p:cNvSpPr>
          <p:nvPr>
            <p:ph type="sldNum" sz="quarter" idx="12"/>
          </p:nvPr>
        </p:nvSpPr>
        <p:spPr/>
        <p:txBody>
          <a:bodyPr/>
          <a:lstStyle/>
          <a:p>
            <a:fld id="{A49DFD55-3C28-40EF-9E31-A92D2E4017FF}" type="slidenum">
              <a:rPr lang="en-US" smtClean="0"/>
              <a:pPr/>
              <a:t>33</a:t>
            </a:fld>
            <a:endParaRPr lang="en-US" dirty="0"/>
          </a:p>
        </p:txBody>
      </p:sp>
      <p:pic>
        <p:nvPicPr>
          <p:cNvPr id="13" name="Graphic 12" descr="Checklist outline">
            <a:extLst>
              <a:ext uri="{FF2B5EF4-FFF2-40B4-BE49-F238E27FC236}">
                <a16:creationId xmlns:a16="http://schemas.microsoft.com/office/drawing/2014/main" id="{41574FC5-8E9C-43D5-9268-3136FB3F7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2040138"/>
            <a:ext cx="914400" cy="914400"/>
          </a:xfrm>
          <a:prstGeom prst="rect">
            <a:avLst/>
          </a:prstGeom>
        </p:spPr>
      </p:pic>
    </p:spTree>
    <p:extLst>
      <p:ext uri="{BB962C8B-B14F-4D97-AF65-F5344CB8AC3E}">
        <p14:creationId xmlns:p14="http://schemas.microsoft.com/office/powerpoint/2010/main" val="914407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DC38E-08B9-44C0-A7D0-5121B322EDD5}"/>
              </a:ext>
            </a:extLst>
          </p:cNvPr>
          <p:cNvSpPr>
            <a:spLocks noGrp="1"/>
          </p:cNvSpPr>
          <p:nvPr>
            <p:ph type="title"/>
          </p:nvPr>
        </p:nvSpPr>
        <p:spPr/>
        <p:txBody>
          <a:bodyPr/>
          <a:lstStyle/>
          <a:p>
            <a:r>
              <a:rPr lang="en-US" dirty="0"/>
              <a:t>Archive and move on</a:t>
            </a:r>
          </a:p>
        </p:txBody>
      </p:sp>
      <p:sp>
        <p:nvSpPr>
          <p:cNvPr id="6" name="Slide Number Placeholder 5">
            <a:extLst>
              <a:ext uri="{FF2B5EF4-FFF2-40B4-BE49-F238E27FC236}">
                <a16:creationId xmlns:a16="http://schemas.microsoft.com/office/drawing/2014/main" id="{28F321AB-EF11-433C-9179-F43DC01A5E67}"/>
              </a:ext>
            </a:extLst>
          </p:cNvPr>
          <p:cNvSpPr>
            <a:spLocks noGrp="1"/>
          </p:cNvSpPr>
          <p:nvPr>
            <p:ph type="sldNum" sz="quarter" idx="12"/>
          </p:nvPr>
        </p:nvSpPr>
        <p:spPr/>
        <p:txBody>
          <a:bodyPr/>
          <a:lstStyle/>
          <a:p>
            <a:fld id="{A49DFD55-3C28-40EF-9E31-A92D2E4017FF}" type="slidenum">
              <a:rPr lang="en-US" smtClean="0"/>
              <a:pPr/>
              <a:t>34</a:t>
            </a:fld>
            <a:endParaRPr lang="en-US" dirty="0"/>
          </a:p>
        </p:txBody>
      </p:sp>
      <p:pic>
        <p:nvPicPr>
          <p:cNvPr id="8" name="Picture 7" descr="A picture containing person, building, road&#10;&#10;Description automatically generated">
            <a:extLst>
              <a:ext uri="{FF2B5EF4-FFF2-40B4-BE49-F238E27FC236}">
                <a16:creationId xmlns:a16="http://schemas.microsoft.com/office/drawing/2014/main" id="{C1C4C58E-73C4-45E1-B31D-916D04DCE2A4}"/>
              </a:ext>
            </a:extLst>
          </p:cNvPr>
          <p:cNvPicPr>
            <a:picLocks noChangeAspect="1"/>
          </p:cNvPicPr>
          <p:nvPr/>
        </p:nvPicPr>
        <p:blipFill>
          <a:blip r:embed="rId3"/>
          <a:stretch>
            <a:fillRect/>
          </a:stretch>
        </p:blipFill>
        <p:spPr>
          <a:xfrm>
            <a:off x="838200" y="2284066"/>
            <a:ext cx="4720342" cy="3068222"/>
          </a:xfrm>
          <a:prstGeom prst="rect">
            <a:avLst/>
          </a:prstGeom>
        </p:spPr>
      </p:pic>
      <p:sp>
        <p:nvSpPr>
          <p:cNvPr id="9" name="TextBox 8">
            <a:extLst>
              <a:ext uri="{FF2B5EF4-FFF2-40B4-BE49-F238E27FC236}">
                <a16:creationId xmlns:a16="http://schemas.microsoft.com/office/drawing/2014/main" id="{7E9ED011-81C6-4F2F-9249-D9BC8A8645FE}"/>
              </a:ext>
            </a:extLst>
          </p:cNvPr>
          <p:cNvSpPr txBox="1"/>
          <p:nvPr/>
        </p:nvSpPr>
        <p:spPr>
          <a:xfrm>
            <a:off x="5850781" y="1899860"/>
            <a:ext cx="5756030" cy="4524315"/>
          </a:xfrm>
          <a:prstGeom prst="rect">
            <a:avLst/>
          </a:prstGeom>
          <a:noFill/>
        </p:spPr>
        <p:txBody>
          <a:bodyPr wrap="square" rtlCol="0">
            <a:spAutoFit/>
          </a:bodyPr>
          <a:lstStyle/>
          <a:p>
            <a:r>
              <a:rPr lang="en-US" dirty="0"/>
              <a:t>Having an IRP in place and defined leadership and documentation roles should have gotten you some wins, and kept more people happy about your response</a:t>
            </a:r>
          </a:p>
          <a:p>
            <a:endParaRPr lang="en-US" dirty="0"/>
          </a:p>
          <a:p>
            <a:pPr marL="285750" indent="-285750">
              <a:buFont typeface="Arial" panose="020B0604020202020204" pitchFamily="34" charset="0"/>
              <a:buChar char="•"/>
            </a:pPr>
            <a:r>
              <a:rPr lang="en-US" dirty="0"/>
              <a:t>Faster time to inform relevant parties</a:t>
            </a:r>
          </a:p>
          <a:p>
            <a:pPr marL="285750" indent="-285750">
              <a:buFont typeface="Arial" panose="020B0604020202020204" pitchFamily="34" charset="0"/>
              <a:buChar char="•"/>
            </a:pPr>
            <a:r>
              <a:rPr lang="en-US" dirty="0"/>
              <a:t>Faster and more consistent analysis and response</a:t>
            </a:r>
          </a:p>
          <a:p>
            <a:pPr marL="285750" indent="-285750">
              <a:buFont typeface="Arial" panose="020B0604020202020204" pitchFamily="34" charset="0"/>
              <a:buChar char="•"/>
            </a:pPr>
            <a:r>
              <a:rPr lang="en-US" dirty="0"/>
              <a:t>Happier teams with more cross-communication</a:t>
            </a:r>
          </a:p>
          <a:p>
            <a:pPr marL="285750" indent="-285750">
              <a:buFont typeface="Arial" panose="020B0604020202020204" pitchFamily="34" charset="0"/>
              <a:buChar char="•"/>
            </a:pPr>
            <a:r>
              <a:rPr lang="en-US" dirty="0"/>
              <a:t>Decision making responsibilities spelled out in advance</a:t>
            </a:r>
          </a:p>
          <a:p>
            <a:pPr marL="285750" indent="-285750">
              <a:buFont typeface="Arial" panose="020B0604020202020204" pitchFamily="34" charset="0"/>
              <a:buChar char="•"/>
            </a:pPr>
            <a:endParaRPr lang="en-US" dirty="0"/>
          </a:p>
          <a:p>
            <a:r>
              <a:rPr lang="en-US" dirty="0"/>
              <a:t>However, move on- the next one could be just around the corner</a:t>
            </a:r>
          </a:p>
          <a:p>
            <a:endParaRPr lang="en-US" dirty="0"/>
          </a:p>
          <a:p>
            <a:r>
              <a:rPr lang="en-US" dirty="0"/>
              <a:t>You’ll be happy you documented as thoroughly as you did when Legal comes asking for some specific detail nine months down the line!</a:t>
            </a:r>
          </a:p>
        </p:txBody>
      </p:sp>
    </p:spTree>
    <p:extLst>
      <p:ext uri="{BB962C8B-B14F-4D97-AF65-F5344CB8AC3E}">
        <p14:creationId xmlns:p14="http://schemas.microsoft.com/office/powerpoint/2010/main" val="1026549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br>
              <a:rPr lang="en-US" dirty="0"/>
            </a:br>
            <a:r>
              <a:rPr lang="en-US" sz="1800" dirty="0"/>
              <a:t>and may the odds be ever In your favor</a:t>
            </a:r>
            <a:endParaRPr lang="en-US" dirty="0"/>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5949696" cy="2882281"/>
          </a:xfrm>
        </p:spPr>
        <p:txBody>
          <a:bodyPr>
            <a:normAutofit/>
          </a:bodyPr>
          <a:lstStyle/>
          <a:p>
            <a:r>
              <a:rPr lang="en-US" sz="1600" dirty="0"/>
              <a:t>Casey Beaumont</a:t>
            </a:r>
          </a:p>
          <a:p>
            <a:r>
              <a:rPr lang="en-US" sz="1600" dirty="0"/>
              <a:t>@silhouette_sec</a:t>
            </a:r>
          </a:p>
          <a:p>
            <a:r>
              <a:rPr lang="en-US" sz="1600" dirty="0"/>
              <a:t>@Silhouette@defcon.social</a:t>
            </a:r>
          </a:p>
          <a:p>
            <a:r>
              <a:rPr lang="en-US" sz="1600" dirty="0">
                <a:hlinkClick r:id="rId3"/>
              </a:rPr>
              <a:t>Casey.L.Beaumont@mmc.com</a:t>
            </a:r>
            <a:endParaRPr lang="en-US" sz="1600" dirty="0"/>
          </a:p>
          <a:p>
            <a:r>
              <a:rPr lang="en-US" sz="1600" dirty="0">
                <a:hlinkClick r:id="rId4"/>
              </a:rPr>
              <a:t>https://github.com/silhouettesec/IncidentResponsePlans</a:t>
            </a:r>
            <a:endParaRPr lang="en-US" sz="1600"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35</a:t>
            </a:fld>
            <a:endParaRPr lang="en-US" dirty="0"/>
          </a:p>
        </p:txBody>
      </p:sp>
    </p:spTree>
    <p:extLst>
      <p:ext uri="{BB962C8B-B14F-4D97-AF65-F5344CB8AC3E}">
        <p14:creationId xmlns:p14="http://schemas.microsoft.com/office/powerpoint/2010/main" val="1494070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49" y="2148840"/>
            <a:ext cx="4379015" cy="1715531"/>
          </a:xfrm>
        </p:spPr>
        <p:txBody>
          <a:bodyPr/>
          <a:lstStyle/>
          <a:p>
            <a:r>
              <a:rPr lang="en-US" dirty="0"/>
              <a:t>Roles, Responsibilities, and realities</a:t>
            </a:r>
          </a:p>
        </p:txBody>
      </p:sp>
      <p:sp>
        <p:nvSpPr>
          <p:cNvPr id="5" name="Subtitle 4">
            <a:extLst>
              <a:ext uri="{FF2B5EF4-FFF2-40B4-BE49-F238E27FC236}">
                <a16:creationId xmlns:a16="http://schemas.microsoft.com/office/drawing/2014/main" id="{418C34F7-EF74-4941-B4D3-283B79F7542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F910-71F0-4B02-8FA6-1862A6F31FC8}"/>
              </a:ext>
            </a:extLst>
          </p:cNvPr>
          <p:cNvSpPr>
            <a:spLocks noGrp="1"/>
          </p:cNvSpPr>
          <p:nvPr>
            <p:ph type="title"/>
          </p:nvPr>
        </p:nvSpPr>
        <p:spPr/>
        <p:txBody>
          <a:bodyPr/>
          <a:lstStyle/>
          <a:p>
            <a:r>
              <a:rPr lang="en-US" dirty="0"/>
              <a:t>Disclaimer time</a:t>
            </a:r>
          </a:p>
        </p:txBody>
      </p:sp>
      <p:sp>
        <p:nvSpPr>
          <p:cNvPr id="3" name="Text Placeholder 2">
            <a:extLst>
              <a:ext uri="{FF2B5EF4-FFF2-40B4-BE49-F238E27FC236}">
                <a16:creationId xmlns:a16="http://schemas.microsoft.com/office/drawing/2014/main" id="{3D8202B8-9DE6-4A8A-B846-DF46AA92D50A}"/>
              </a:ext>
            </a:extLst>
          </p:cNvPr>
          <p:cNvSpPr>
            <a:spLocks noGrp="1"/>
          </p:cNvSpPr>
          <p:nvPr>
            <p:ph type="body" idx="1"/>
          </p:nvPr>
        </p:nvSpPr>
        <p:spPr>
          <a:xfrm>
            <a:off x="1362075" y="3660773"/>
            <a:ext cx="6157520" cy="2288205"/>
          </a:xfrm>
        </p:spPr>
        <p:txBody>
          <a:bodyPr>
            <a:normAutofit/>
          </a:bodyPr>
          <a:lstStyle/>
          <a:p>
            <a:r>
              <a:rPr lang="en-US" sz="2000" dirty="0"/>
              <a:t>There is no one way to do this</a:t>
            </a:r>
          </a:p>
          <a:p>
            <a:r>
              <a:rPr lang="en-US" sz="2000" dirty="0"/>
              <a:t>Do what is best for </a:t>
            </a:r>
            <a:r>
              <a:rPr lang="en-US" sz="2000" b="1" dirty="0"/>
              <a:t>YOUR</a:t>
            </a:r>
            <a:r>
              <a:rPr lang="en-US" sz="2000" dirty="0"/>
              <a:t> organization</a:t>
            </a:r>
          </a:p>
          <a:p>
            <a:endParaRPr lang="en-US" sz="2000" dirty="0"/>
          </a:p>
          <a:p>
            <a:r>
              <a:rPr lang="en-US" sz="2000" dirty="0"/>
              <a:t>You may not be at a sophisticated organization, and that’s </a:t>
            </a:r>
            <a:r>
              <a:rPr lang="en-US" sz="2000" b="1" dirty="0"/>
              <a:t>OK</a:t>
            </a:r>
          </a:p>
        </p:txBody>
      </p:sp>
      <p:sp>
        <p:nvSpPr>
          <p:cNvPr id="6" name="Slide Number Placeholder 5">
            <a:extLst>
              <a:ext uri="{FF2B5EF4-FFF2-40B4-BE49-F238E27FC236}">
                <a16:creationId xmlns:a16="http://schemas.microsoft.com/office/drawing/2014/main" id="{13501FFF-C499-4D93-975D-5656BBB0880A}"/>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1226804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BEE2-7FDB-43E0-A789-71C8CF37C89E}"/>
              </a:ext>
            </a:extLst>
          </p:cNvPr>
          <p:cNvSpPr>
            <a:spLocks noGrp="1"/>
          </p:cNvSpPr>
          <p:nvPr>
            <p:ph type="title"/>
          </p:nvPr>
        </p:nvSpPr>
        <p:spPr>
          <a:xfrm>
            <a:off x="5495925" y="484094"/>
            <a:ext cx="6696075" cy="879158"/>
          </a:xfrm>
        </p:spPr>
        <p:txBody>
          <a:bodyPr/>
          <a:lstStyle/>
          <a:p>
            <a:r>
              <a:rPr lang="en-US" dirty="0"/>
              <a:t>Why do you need an Incident response lead? A scribe? </a:t>
            </a:r>
          </a:p>
        </p:txBody>
      </p:sp>
      <p:sp>
        <p:nvSpPr>
          <p:cNvPr id="3" name="Subtitle 2">
            <a:extLst>
              <a:ext uri="{FF2B5EF4-FFF2-40B4-BE49-F238E27FC236}">
                <a16:creationId xmlns:a16="http://schemas.microsoft.com/office/drawing/2014/main" id="{12284A91-8895-441C-98B2-DC3658E93D05}"/>
              </a:ext>
            </a:extLst>
          </p:cNvPr>
          <p:cNvSpPr>
            <a:spLocks noGrp="1"/>
          </p:cNvSpPr>
          <p:nvPr>
            <p:ph type="subTitle" idx="1"/>
          </p:nvPr>
        </p:nvSpPr>
        <p:spPr>
          <a:xfrm>
            <a:off x="4657725" y="1850315"/>
            <a:ext cx="6696074" cy="4012603"/>
          </a:xfrm>
        </p:spPr>
        <p:txBody>
          <a:bodyPr>
            <a:normAutofit/>
          </a:bodyPr>
          <a:lstStyle/>
          <a:p>
            <a:r>
              <a:rPr lang="en-US" sz="1800" dirty="0">
                <a:solidFill>
                  <a:schemeClr val="tx1"/>
                </a:solidFill>
              </a:rPr>
              <a:t>Depending on the size of your organization, it may be an unrealistic luxury to have dedicated staffing for this. </a:t>
            </a:r>
          </a:p>
          <a:p>
            <a:r>
              <a:rPr lang="en-US" sz="1800" dirty="0">
                <a:solidFill>
                  <a:schemeClr val="tx1"/>
                </a:solidFill>
              </a:rPr>
              <a:t>You could be any of these things:</a:t>
            </a:r>
          </a:p>
          <a:p>
            <a:pPr marL="285750" indent="-285750">
              <a:buFont typeface="Arial" panose="020B0604020202020204" pitchFamily="34" charset="0"/>
              <a:buChar char="•"/>
            </a:pPr>
            <a:r>
              <a:rPr lang="en-US" sz="1800" dirty="0">
                <a:solidFill>
                  <a:schemeClr val="tx1"/>
                </a:solidFill>
              </a:rPr>
              <a:t>Two people responsible for all of security as well as IT for a small company starting from scratch</a:t>
            </a:r>
          </a:p>
          <a:p>
            <a:pPr marL="285750" indent="-285750">
              <a:buFont typeface="Arial" panose="020B0604020202020204" pitchFamily="34" charset="0"/>
              <a:buChar char="•"/>
            </a:pPr>
            <a:r>
              <a:rPr lang="en-US" sz="1800" dirty="0">
                <a:solidFill>
                  <a:schemeClr val="tx1"/>
                </a:solidFill>
              </a:rPr>
              <a:t>Dedicated security team, but small and stretched thin</a:t>
            </a:r>
          </a:p>
          <a:p>
            <a:pPr marL="285750" indent="-285750">
              <a:buFont typeface="Arial" panose="020B0604020202020204" pitchFamily="34" charset="0"/>
              <a:buChar char="•"/>
            </a:pPr>
            <a:r>
              <a:rPr lang="en-US" sz="1800" dirty="0">
                <a:solidFill>
                  <a:schemeClr val="tx1"/>
                </a:solidFill>
              </a:rPr>
              <a:t>Part of a large, mature organization</a:t>
            </a:r>
          </a:p>
          <a:p>
            <a:pPr marL="285750" indent="-285750">
              <a:buFont typeface="Arial" panose="020B0604020202020204" pitchFamily="34" charset="0"/>
              <a:buChar char="•"/>
            </a:pPr>
            <a:endParaRPr lang="en-US" sz="1800" dirty="0">
              <a:solidFill>
                <a:schemeClr val="tx1"/>
              </a:solidFill>
            </a:endParaRPr>
          </a:p>
          <a:p>
            <a:r>
              <a:rPr lang="en-US" sz="1800" dirty="0">
                <a:solidFill>
                  <a:schemeClr val="tx1"/>
                </a:solidFill>
              </a:rPr>
              <a:t>However, you need to define </a:t>
            </a:r>
            <a:r>
              <a:rPr lang="en-US" sz="1800" b="1" dirty="0">
                <a:solidFill>
                  <a:schemeClr val="tx1"/>
                </a:solidFill>
              </a:rPr>
              <a:t>WHO</a:t>
            </a:r>
            <a:r>
              <a:rPr lang="en-US" sz="1800" dirty="0">
                <a:solidFill>
                  <a:schemeClr val="tx1"/>
                </a:solidFill>
              </a:rPr>
              <a:t> steps into these roles ahead of time, even if they will be multitasking, because otherwise </a:t>
            </a:r>
            <a:r>
              <a:rPr lang="en-US" sz="1800" b="1" dirty="0">
                <a:solidFill>
                  <a:schemeClr val="tx1"/>
                </a:solidFill>
              </a:rPr>
              <a:t>NO ONE WILL </a:t>
            </a:r>
            <a:r>
              <a:rPr lang="en-US" sz="1800" dirty="0">
                <a:solidFill>
                  <a:schemeClr val="tx1"/>
                </a:solidFill>
              </a:rPr>
              <a:t>and you may flounder</a:t>
            </a:r>
          </a:p>
        </p:txBody>
      </p:sp>
      <p:sp>
        <p:nvSpPr>
          <p:cNvPr id="6" name="Slide Number Placeholder 5">
            <a:extLst>
              <a:ext uri="{FF2B5EF4-FFF2-40B4-BE49-F238E27FC236}">
                <a16:creationId xmlns:a16="http://schemas.microsoft.com/office/drawing/2014/main" id="{2F919635-DDB4-4BEF-8644-44B9DF3E084F}"/>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590822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6FA3-C8A2-4FB6-BBB0-AEE316905826}"/>
              </a:ext>
            </a:extLst>
          </p:cNvPr>
          <p:cNvSpPr>
            <a:spLocks noGrp="1"/>
          </p:cNvSpPr>
          <p:nvPr>
            <p:ph type="title"/>
          </p:nvPr>
        </p:nvSpPr>
        <p:spPr/>
        <p:txBody>
          <a:bodyPr/>
          <a:lstStyle/>
          <a:p>
            <a:r>
              <a:rPr lang="en-US" dirty="0"/>
              <a:t>Roles and Responsibilities in IR</a:t>
            </a:r>
            <a:br>
              <a:rPr lang="en-US" dirty="0"/>
            </a:br>
            <a:r>
              <a:rPr lang="en-US" sz="2000" dirty="0"/>
              <a:t>bridging the gap between technical and business</a:t>
            </a:r>
            <a:endParaRPr lang="en-US" dirty="0"/>
          </a:p>
        </p:txBody>
      </p:sp>
      <p:sp>
        <p:nvSpPr>
          <p:cNvPr id="3" name="Text Placeholder 2">
            <a:extLst>
              <a:ext uri="{FF2B5EF4-FFF2-40B4-BE49-F238E27FC236}">
                <a16:creationId xmlns:a16="http://schemas.microsoft.com/office/drawing/2014/main" id="{B17AB0DC-9206-4DF1-8B1B-D136C2EB5707}"/>
              </a:ext>
            </a:extLst>
          </p:cNvPr>
          <p:cNvSpPr>
            <a:spLocks noGrp="1"/>
          </p:cNvSpPr>
          <p:nvPr>
            <p:ph type="body" idx="1"/>
          </p:nvPr>
        </p:nvSpPr>
        <p:spPr/>
        <p:txBody>
          <a:bodyPr/>
          <a:lstStyle/>
          <a:p>
            <a:r>
              <a:rPr lang="en-US" dirty="0"/>
              <a:t>“Cyber” Incident Response Team</a:t>
            </a:r>
          </a:p>
        </p:txBody>
      </p:sp>
      <p:sp>
        <p:nvSpPr>
          <p:cNvPr id="4" name="Content Placeholder 3">
            <a:extLst>
              <a:ext uri="{FF2B5EF4-FFF2-40B4-BE49-F238E27FC236}">
                <a16:creationId xmlns:a16="http://schemas.microsoft.com/office/drawing/2014/main" id="{0F7467F2-A7E6-4293-82D4-CDE595C948AD}"/>
              </a:ext>
            </a:extLst>
          </p:cNvPr>
          <p:cNvSpPr>
            <a:spLocks noGrp="1"/>
          </p:cNvSpPr>
          <p:nvPr>
            <p:ph sz="half" idx="2"/>
          </p:nvPr>
        </p:nvSpPr>
        <p:spPr/>
        <p:txBody>
          <a:bodyPr>
            <a:normAutofit/>
          </a:bodyPr>
          <a:lstStyle/>
          <a:p>
            <a:r>
              <a:rPr lang="en-US" sz="1600" dirty="0"/>
              <a:t>Separate phone bridge working technical investigation</a:t>
            </a:r>
          </a:p>
          <a:p>
            <a:r>
              <a:rPr lang="en-US" sz="1600" dirty="0"/>
              <a:t>Keep management and business stakeholders off</a:t>
            </a:r>
          </a:p>
        </p:txBody>
      </p:sp>
      <p:sp>
        <p:nvSpPr>
          <p:cNvPr id="5" name="Text Placeholder 4">
            <a:extLst>
              <a:ext uri="{FF2B5EF4-FFF2-40B4-BE49-F238E27FC236}">
                <a16:creationId xmlns:a16="http://schemas.microsoft.com/office/drawing/2014/main" id="{E4D33578-A68B-4C28-B95B-DF46139E35CD}"/>
              </a:ext>
            </a:extLst>
          </p:cNvPr>
          <p:cNvSpPr>
            <a:spLocks noGrp="1"/>
          </p:cNvSpPr>
          <p:nvPr>
            <p:ph type="body" sz="quarter" idx="3"/>
          </p:nvPr>
        </p:nvSpPr>
        <p:spPr/>
        <p:txBody>
          <a:bodyPr/>
          <a:lstStyle/>
          <a:p>
            <a:r>
              <a:rPr lang="en-US" dirty="0"/>
              <a:t>IR Lead and Information Security Leadership</a:t>
            </a:r>
          </a:p>
        </p:txBody>
      </p:sp>
      <p:sp>
        <p:nvSpPr>
          <p:cNvPr id="6" name="Content Placeholder 5">
            <a:extLst>
              <a:ext uri="{FF2B5EF4-FFF2-40B4-BE49-F238E27FC236}">
                <a16:creationId xmlns:a16="http://schemas.microsoft.com/office/drawing/2014/main" id="{A7CC6988-746E-4E64-A145-9D520C3793B7}"/>
              </a:ext>
            </a:extLst>
          </p:cNvPr>
          <p:cNvSpPr>
            <a:spLocks noGrp="1"/>
          </p:cNvSpPr>
          <p:nvPr>
            <p:ph sz="quarter" idx="4"/>
          </p:nvPr>
        </p:nvSpPr>
        <p:spPr>
          <a:xfrm>
            <a:off x="4647664" y="3756547"/>
            <a:ext cx="2896671" cy="2432082"/>
          </a:xfrm>
        </p:spPr>
        <p:txBody>
          <a:bodyPr>
            <a:noAutofit/>
          </a:bodyPr>
          <a:lstStyle/>
          <a:p>
            <a:r>
              <a:rPr lang="en-US" sz="1600" dirty="0"/>
              <a:t>IR Lead translates the technical updates and investigation progress into digestible content for the business</a:t>
            </a:r>
          </a:p>
          <a:p>
            <a:r>
              <a:rPr lang="en-US" sz="1600" dirty="0"/>
              <a:t>IR Lead and/or a separate scribe role are the single point of truth</a:t>
            </a:r>
          </a:p>
          <a:p>
            <a:r>
              <a:rPr lang="en-US" sz="1600" dirty="0"/>
              <a:t>Leadership can carry updates to senior management</a:t>
            </a:r>
          </a:p>
        </p:txBody>
      </p:sp>
      <p:sp>
        <p:nvSpPr>
          <p:cNvPr id="7" name="Text Placeholder 6">
            <a:extLst>
              <a:ext uri="{FF2B5EF4-FFF2-40B4-BE49-F238E27FC236}">
                <a16:creationId xmlns:a16="http://schemas.microsoft.com/office/drawing/2014/main" id="{05ED015E-C675-4BCF-80FF-26437BFD7143}"/>
              </a:ext>
            </a:extLst>
          </p:cNvPr>
          <p:cNvSpPr>
            <a:spLocks noGrp="1"/>
          </p:cNvSpPr>
          <p:nvPr>
            <p:ph type="body" idx="13"/>
          </p:nvPr>
        </p:nvSpPr>
        <p:spPr/>
        <p:txBody>
          <a:bodyPr/>
          <a:lstStyle/>
          <a:p>
            <a:r>
              <a:rPr lang="en-US" dirty="0"/>
              <a:t>General Incident Response Team</a:t>
            </a:r>
          </a:p>
        </p:txBody>
      </p:sp>
      <p:sp>
        <p:nvSpPr>
          <p:cNvPr id="8" name="Content Placeholder 7">
            <a:extLst>
              <a:ext uri="{FF2B5EF4-FFF2-40B4-BE49-F238E27FC236}">
                <a16:creationId xmlns:a16="http://schemas.microsoft.com/office/drawing/2014/main" id="{D0560A3E-F54B-4416-8358-54553794E640}"/>
              </a:ext>
            </a:extLst>
          </p:cNvPr>
          <p:cNvSpPr>
            <a:spLocks noGrp="1"/>
          </p:cNvSpPr>
          <p:nvPr>
            <p:ph sz="half" idx="14"/>
          </p:nvPr>
        </p:nvSpPr>
        <p:spPr/>
        <p:txBody>
          <a:bodyPr>
            <a:normAutofit/>
          </a:bodyPr>
          <a:lstStyle/>
          <a:p>
            <a:r>
              <a:rPr lang="en-US" sz="1600" dirty="0"/>
              <a:t>Business-level handling of legal, privacy, continuity, client relationships, etc.</a:t>
            </a:r>
          </a:p>
          <a:p>
            <a:r>
              <a:rPr lang="en-US" sz="1600" dirty="0"/>
              <a:t>Briefing of the C-level, with the CISO providing representation for security </a:t>
            </a:r>
          </a:p>
        </p:txBody>
      </p:sp>
      <p:sp>
        <p:nvSpPr>
          <p:cNvPr id="11" name="Slide Number Placeholder 10">
            <a:extLst>
              <a:ext uri="{FF2B5EF4-FFF2-40B4-BE49-F238E27FC236}">
                <a16:creationId xmlns:a16="http://schemas.microsoft.com/office/drawing/2014/main" id="{EF778882-931D-47A2-B9CB-90221501CCD3}"/>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
        <p:nvSpPr>
          <p:cNvPr id="12" name="Arrow: Left-Right 11">
            <a:extLst>
              <a:ext uri="{FF2B5EF4-FFF2-40B4-BE49-F238E27FC236}">
                <a16:creationId xmlns:a16="http://schemas.microsoft.com/office/drawing/2014/main" id="{1A74B7E9-424C-44E4-8196-1C5D162150C3}"/>
              </a:ext>
            </a:extLst>
          </p:cNvPr>
          <p:cNvSpPr/>
          <p:nvPr/>
        </p:nvSpPr>
        <p:spPr>
          <a:xfrm>
            <a:off x="3157728" y="2022893"/>
            <a:ext cx="5876544" cy="43396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937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190E-60E5-4B07-8DCA-4B7AD8CA95E3}"/>
              </a:ext>
            </a:extLst>
          </p:cNvPr>
          <p:cNvSpPr>
            <a:spLocks noGrp="1"/>
          </p:cNvSpPr>
          <p:nvPr>
            <p:ph type="ctrTitle"/>
          </p:nvPr>
        </p:nvSpPr>
        <p:spPr/>
        <p:txBody>
          <a:bodyPr/>
          <a:lstStyle/>
          <a:p>
            <a:r>
              <a:rPr lang="en-US" dirty="0"/>
              <a:t>Be prepared with an incident response plan</a:t>
            </a:r>
          </a:p>
        </p:txBody>
      </p:sp>
      <p:sp>
        <p:nvSpPr>
          <p:cNvPr id="3" name="Subtitle 2">
            <a:extLst>
              <a:ext uri="{FF2B5EF4-FFF2-40B4-BE49-F238E27FC236}">
                <a16:creationId xmlns:a16="http://schemas.microsoft.com/office/drawing/2014/main" id="{EFBBF8F1-1DEC-4748-A274-B3DC109A97F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43590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5008-1B48-4C7D-B43A-8FA8A0741845}"/>
              </a:ext>
            </a:extLst>
          </p:cNvPr>
          <p:cNvSpPr>
            <a:spLocks noGrp="1"/>
          </p:cNvSpPr>
          <p:nvPr>
            <p:ph type="title"/>
          </p:nvPr>
        </p:nvSpPr>
        <p:spPr/>
        <p:txBody>
          <a:bodyPr/>
          <a:lstStyle/>
          <a:p>
            <a:r>
              <a:rPr lang="en-US" dirty="0"/>
              <a:t>Not a good incident response plan</a:t>
            </a:r>
          </a:p>
        </p:txBody>
      </p:sp>
      <p:sp>
        <p:nvSpPr>
          <p:cNvPr id="17" name="Slide Number Placeholder 16">
            <a:extLst>
              <a:ext uri="{FF2B5EF4-FFF2-40B4-BE49-F238E27FC236}">
                <a16:creationId xmlns:a16="http://schemas.microsoft.com/office/drawing/2014/main" id="{227A5630-B292-47E9-80C9-5EAF925334E5}"/>
              </a:ext>
            </a:extLst>
          </p:cNvPr>
          <p:cNvSpPr>
            <a:spLocks noGrp="1"/>
          </p:cNvSpPr>
          <p:nvPr>
            <p:ph type="sldNum" sz="quarter" idx="12"/>
          </p:nvPr>
        </p:nvSpPr>
        <p:spPr/>
        <p:txBody>
          <a:bodyPr/>
          <a:lstStyle/>
          <a:p>
            <a:fld id="{A49DFD55-3C28-40EF-9E31-A92D2E4017FF}" type="slidenum">
              <a:rPr lang="en-US" smtClean="0"/>
              <a:pPr/>
              <a:t>9</a:t>
            </a:fld>
            <a:endParaRPr lang="en-US" dirty="0"/>
          </a:p>
        </p:txBody>
      </p:sp>
      <p:pic>
        <p:nvPicPr>
          <p:cNvPr id="2050" name="Picture 2" descr="image">
            <a:extLst>
              <a:ext uri="{FF2B5EF4-FFF2-40B4-BE49-F238E27FC236}">
                <a16:creationId xmlns:a16="http://schemas.microsoft.com/office/drawing/2014/main" id="{44AFB480-27E8-47EA-AF28-946821B45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812" y="1955798"/>
            <a:ext cx="4524375" cy="401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949305"/>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32359</TotalTime>
  <Words>4672</Words>
  <Application>Microsoft Macintosh PowerPoint</Application>
  <PresentationFormat>Widescreen</PresentationFormat>
  <Paragraphs>497</Paragraphs>
  <Slides>35</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Tenorite</vt:lpstr>
      <vt:lpstr>Office Theme</vt:lpstr>
      <vt:lpstr>Single source of truth: documenting incident response</vt:lpstr>
      <vt:lpstr>AGENDA</vt:lpstr>
      <vt:lpstr>INTRODUCTION</vt:lpstr>
      <vt:lpstr>Roles, Responsibilities, and realities</vt:lpstr>
      <vt:lpstr>Disclaimer time</vt:lpstr>
      <vt:lpstr>Why do you need an Incident response lead? A scribe? </vt:lpstr>
      <vt:lpstr>Roles and Responsibilities in IR bridging the gap between technical and business</vt:lpstr>
      <vt:lpstr>Be prepared with an incident response plan</vt:lpstr>
      <vt:lpstr>Not a good incident response plan</vt:lpstr>
      <vt:lpstr>Incident Response Plan  your place to detail your approach to Incident response so your org is prepared- in advance</vt:lpstr>
      <vt:lpstr>General Incident Response Plans vs cyber incident response plans</vt:lpstr>
      <vt:lpstr>Pieces of a progressive IRP</vt:lpstr>
      <vt:lpstr>Where is this getting stored?</vt:lpstr>
      <vt:lpstr>goals</vt:lpstr>
      <vt:lpstr>First and foremost: get through the incident lifecycle</vt:lpstr>
      <vt:lpstr>Get the right parties involved</vt:lpstr>
      <vt:lpstr>What do we want to accomplish with our records of the incident?</vt:lpstr>
      <vt:lpstr>Legal considerations</vt:lpstr>
      <vt:lpstr>It’s 2 AM and the phone rings</vt:lpstr>
      <vt:lpstr>How does this play out?</vt:lpstr>
      <vt:lpstr>Incident Response Lead</vt:lpstr>
      <vt:lpstr>Rules of communication</vt:lpstr>
      <vt:lpstr>staffing</vt:lpstr>
      <vt:lpstr>Creating the single source of truth</vt:lpstr>
      <vt:lpstr>Scribe gets to work</vt:lpstr>
      <vt:lpstr>Overview Document</vt:lpstr>
      <vt:lpstr>Tracking spreadsheet</vt:lpstr>
      <vt:lpstr>Tracking spreadsheet – what to track</vt:lpstr>
      <vt:lpstr>Timeline creation</vt:lpstr>
      <vt:lpstr>File Storage</vt:lpstr>
      <vt:lpstr>After Action</vt:lpstr>
      <vt:lpstr>After Action</vt:lpstr>
      <vt:lpstr>Document those changes</vt:lpstr>
      <vt:lpstr>Archive and move on</vt:lpstr>
      <vt:lpstr>THANK YOU and may the odds be ever In your favor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source of truth: documenting incident response</dc:title>
  <dc:creator>Beaumont, Casey L</dc:creator>
  <cp:lastModifiedBy>bryan@ravensight.org</cp:lastModifiedBy>
  <cp:revision>5</cp:revision>
  <dcterms:created xsi:type="dcterms:W3CDTF">2022-09-13T16:35:33Z</dcterms:created>
  <dcterms:modified xsi:type="dcterms:W3CDTF">2023-01-27T21:33:12Z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38f1469a-2c2a-4aee-b92b-090d4c5468ff_Enabled">
    <vt:lpwstr>true</vt:lpwstr>
  </property>
  <property fmtid="{D5CDD505-2E9C-101B-9397-08002B2CF9AE}" pid="4" name="MSIP_Label_38f1469a-2c2a-4aee-b92b-090d4c5468ff_SetDate">
    <vt:lpwstr>2022-12-27T19:07:03Z</vt:lpwstr>
  </property>
  <property fmtid="{D5CDD505-2E9C-101B-9397-08002B2CF9AE}" pid="5" name="MSIP_Label_38f1469a-2c2a-4aee-b92b-090d4c5468ff_Method">
    <vt:lpwstr>Standard</vt:lpwstr>
  </property>
  <property fmtid="{D5CDD505-2E9C-101B-9397-08002B2CF9AE}" pid="6" name="MSIP_Label_38f1469a-2c2a-4aee-b92b-090d4c5468ff_Name">
    <vt:lpwstr>Confidential - Unmarked</vt:lpwstr>
  </property>
  <property fmtid="{D5CDD505-2E9C-101B-9397-08002B2CF9AE}" pid="7" name="MSIP_Label_38f1469a-2c2a-4aee-b92b-090d4c5468ff_SiteId">
    <vt:lpwstr>2a6e6092-73e4-4752-b1a5-477a17f5056d</vt:lpwstr>
  </property>
  <property fmtid="{D5CDD505-2E9C-101B-9397-08002B2CF9AE}" pid="8" name="MSIP_Label_38f1469a-2c2a-4aee-b92b-090d4c5468ff_ActionId">
    <vt:lpwstr>94c7b52a-af14-4585-81ec-cfbd4332bf98</vt:lpwstr>
  </property>
  <property fmtid="{D5CDD505-2E9C-101B-9397-08002B2CF9AE}" pid="9" name="MSIP_Label_38f1469a-2c2a-4aee-b92b-090d4c5468ff_ContentBits">
    <vt:lpwstr>0</vt:lpwstr>
  </property>
</Properties>
</file>